
<file path=[Content_Types].xml><?xml version="1.0" encoding="utf-8"?>
<Types xmlns="http://schemas.openxmlformats.org/package/2006/content-types">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6" r:id="rId2"/>
  </p:sldMasterIdLst>
  <p:notesMasterIdLst>
    <p:notesMasterId r:id="rId15"/>
  </p:notesMasterIdLst>
  <p:sldIdLst>
    <p:sldId id="256" r:id="rId3"/>
    <p:sldId id="257" r:id="rId4"/>
    <p:sldId id="258" r:id="rId5"/>
    <p:sldId id="259" r:id="rId6"/>
    <p:sldId id="260" r:id="rId7"/>
    <p:sldId id="261" r:id="rId8"/>
    <p:sldId id="262" r:id="rId9"/>
    <p:sldId id="263" r:id="rId10"/>
    <p:sldId id="264" r:id="rId11"/>
    <p:sldId id="265" r:id="rId12"/>
    <p:sldId id="267" r:id="rId13"/>
    <p:sldId id="268" r:id="rId14"/>
  </p:sldIdLst>
  <p:sldSz cx="18288000" cy="10287000"/>
  <p:notesSz cx="18288000" cy="10287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49" d="100"/>
          <a:sy n="49" d="100"/>
        </p:scale>
        <p:origin x="380" y="44"/>
      </p:cViewPr>
      <p:guideLst>
        <p:guide orient="horz" pos="2880"/>
        <p:guide pos="2160"/>
      </p:guideLst>
    </p:cSldViewPr>
  </p:slideViewPr>
  <p:notesTextViewPr>
    <p:cViewPr>
      <p:scale>
        <a:sx n="100" d="100"/>
        <a:sy n="100" d="100"/>
      </p:scale>
      <p:origin x="0" y="-2376"/>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7924800" cy="5159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10358438" y="0"/>
            <a:ext cx="7924800" cy="515938"/>
          </a:xfrm>
          <a:prstGeom prst="rect">
            <a:avLst/>
          </a:prstGeom>
        </p:spPr>
        <p:txBody>
          <a:bodyPr vert="horz" lIns="91440" tIns="45720" rIns="91440" bIns="45720" rtlCol="0"/>
          <a:lstStyle>
            <a:lvl1pPr algn="r">
              <a:defRPr sz="1200"/>
            </a:lvl1pPr>
          </a:lstStyle>
          <a:p>
            <a:fld id="{2B82B073-41C5-48D6-9611-89D74FB2DCD8}" type="datetimeFigureOut">
              <a:rPr lang="en-US" smtClean="0"/>
              <a:t>9/18/2023</a:t>
            </a:fld>
            <a:endParaRPr lang="en-US"/>
          </a:p>
        </p:txBody>
      </p:sp>
      <p:sp>
        <p:nvSpPr>
          <p:cNvPr id="4" name="Slide Image Placeholder 3"/>
          <p:cNvSpPr>
            <a:spLocks noGrp="1" noRot="1" noChangeAspect="1"/>
          </p:cNvSpPr>
          <p:nvPr>
            <p:ph type="sldImg" idx="2"/>
          </p:nvPr>
        </p:nvSpPr>
        <p:spPr>
          <a:xfrm>
            <a:off x="6057900" y="1285875"/>
            <a:ext cx="6172200" cy="3471863"/>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828800" y="4951413"/>
            <a:ext cx="14630400" cy="4049712"/>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771063"/>
            <a:ext cx="7924800" cy="5159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10358438" y="9771063"/>
            <a:ext cx="7924800" cy="515937"/>
          </a:xfrm>
          <a:prstGeom prst="rect">
            <a:avLst/>
          </a:prstGeom>
        </p:spPr>
        <p:txBody>
          <a:bodyPr vert="horz" lIns="91440" tIns="45720" rIns="91440" bIns="45720" rtlCol="0" anchor="b"/>
          <a:lstStyle>
            <a:lvl1pPr algn="r">
              <a:defRPr sz="1200"/>
            </a:lvl1pPr>
          </a:lstStyle>
          <a:p>
            <a:fld id="{914403FC-0107-45D1-A799-94317D11589F}" type="slidenum">
              <a:rPr lang="en-US" smtClean="0"/>
              <a:t>‹#›</a:t>
            </a:fld>
            <a:endParaRPr lang="en-US"/>
          </a:p>
        </p:txBody>
      </p:sp>
    </p:spTree>
    <p:extLst>
      <p:ext uri="{BB962C8B-B14F-4D97-AF65-F5344CB8AC3E}">
        <p14:creationId xmlns:p14="http://schemas.microsoft.com/office/powerpoint/2010/main" val="10723135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kern="100" dirty="0">
                <a:effectLst/>
                <a:latin typeface="Calibri" panose="020F0502020204030204" pitchFamily="34" charset="0"/>
                <a:ea typeface="Calibri" panose="020F0502020204030204" pitchFamily="34" charset="0"/>
                <a:cs typeface="Calibri" panose="020F0502020204030204" pitchFamily="34" charset="0"/>
              </a:rPr>
              <a:t>Good Afternoon, I’ve been given a very specific topic to speak about that is the mental health of the elderly. </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14403FC-0107-45D1-A799-94317D11589F}" type="slidenum">
              <a:rPr lang="en-US" smtClean="0"/>
              <a:t>1</a:t>
            </a:fld>
            <a:endParaRPr lang="en-US"/>
          </a:p>
        </p:txBody>
      </p:sp>
    </p:spTree>
    <p:extLst>
      <p:ext uri="{BB962C8B-B14F-4D97-AF65-F5344CB8AC3E}">
        <p14:creationId xmlns:p14="http://schemas.microsoft.com/office/powerpoint/2010/main" val="11910490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kern="1200" dirty="0">
                <a:solidFill>
                  <a:srgbClr val="374151"/>
                </a:solidFill>
                <a:effectLst/>
                <a:latin typeface="Calibri" panose="020F0502020204030204" pitchFamily="34" charset="0"/>
                <a:ea typeface="Times New Roman" panose="02020603050405020304" pitchFamily="18" charset="0"/>
              </a:rPr>
              <a:t>And as in many other countries, this is a growing concern due to the aging population. Several problems exist and reforms and solutions have to be constantly updated to accommodate the changing societal dynamics.</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14403FC-0107-45D1-A799-94317D11589F}" type="slidenum">
              <a:rPr lang="en-US" smtClean="0"/>
              <a:t>2</a:t>
            </a:fld>
            <a:endParaRPr lang="en-US"/>
          </a:p>
        </p:txBody>
      </p:sp>
    </p:spTree>
    <p:extLst>
      <p:ext uri="{BB962C8B-B14F-4D97-AF65-F5344CB8AC3E}">
        <p14:creationId xmlns:p14="http://schemas.microsoft.com/office/powerpoint/2010/main" val="4470099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United Nations (UN) estimates that globally, the number of older persons (aged 60 year and over) is expected to be more than double to more than 2 billion people in 2050. In fact, the number of older persons is expected to exceed the number of children for the first time in 2047.</a:t>
            </a:r>
          </a:p>
          <a:p>
            <a:pPr marL="0" marR="0">
              <a:spcBef>
                <a:spcPts val="0"/>
              </a:spcBef>
              <a:spcAft>
                <a:spcPts val="0"/>
              </a:spcAft>
            </a:pPr>
            <a:r>
              <a:rPr lang="en-US" sz="1800" kern="1200" dirty="0">
                <a:solidFill>
                  <a:srgbClr val="374151"/>
                </a:solidFill>
                <a:effectLst/>
                <a:latin typeface="Calibri" panose="020F0502020204030204" pitchFamily="34" charset="0"/>
                <a:ea typeface="Times New Roman" panose="02020603050405020304" pitchFamily="18" charset="0"/>
              </a:rPr>
              <a:t>The population of the aged is slowly on the rise and </a:t>
            </a:r>
            <a:r>
              <a:rPr lang="en-US"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Malaysia is officially an aging nation.</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14403FC-0107-45D1-A799-94317D11589F}" type="slidenum">
              <a:rPr lang="en-US" smtClean="0"/>
              <a:t>3</a:t>
            </a:fld>
            <a:endParaRPr lang="en-US"/>
          </a:p>
        </p:txBody>
      </p:sp>
    </p:spTree>
    <p:extLst>
      <p:ext uri="{BB962C8B-B14F-4D97-AF65-F5344CB8AC3E}">
        <p14:creationId xmlns:p14="http://schemas.microsoft.com/office/powerpoint/2010/main" val="897180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kern="1200" dirty="0">
                <a:solidFill>
                  <a:srgbClr val="374151"/>
                </a:solidFill>
                <a:effectLst/>
                <a:latin typeface="Calibri" panose="020F0502020204030204" pitchFamily="34" charset="0"/>
                <a:ea typeface="Times New Roman" panose="02020603050405020304" pitchFamily="18" charset="0"/>
              </a:rPr>
              <a:t>Lifespan of women, life span of men</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800" kern="1200" dirty="0">
                <a:solidFill>
                  <a:srgbClr val="374151"/>
                </a:solidFill>
                <a:effectLst/>
                <a:latin typeface="Calibri" panose="020F0502020204030204" pitchFamily="34" charset="0"/>
                <a:ea typeface="Times New Roman" panose="02020603050405020304" pitchFamily="18" charset="0"/>
              </a:rPr>
              <a:t>Women are known to have a higher threshold of pain, able to carry more responsibilities, better at multi-tasking and have stronger mental strength and it’s a proven fact when u see the statistics of completed suicides which is more in males than females, this may imply that women like to threaten </a:t>
            </a: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374151"/>
                </a:solidFill>
                <a:effectLst/>
                <a:latin typeface="Calibri" panose="020F0502020204030204" pitchFamily="34" charset="0"/>
                <a:ea typeface="Times New Roman" panose="02020603050405020304" pitchFamily="18" charset="0"/>
              </a:rPr>
              <a:t>But seriously, some countries have made assisted dying legal and this could be a solution though very heartbreaking but this may reduce the cases of suicide amongst the elderly. But are we ready to embrace </a:t>
            </a:r>
            <a:r>
              <a:rPr lang="en-US" sz="1800" kern="1200" dirty="0" err="1">
                <a:solidFill>
                  <a:srgbClr val="374151"/>
                </a:solidFill>
                <a:effectLst/>
                <a:latin typeface="Calibri" panose="020F0502020204030204" pitchFamily="34" charset="0"/>
                <a:ea typeface="Times New Roman" panose="02020603050405020304" pitchFamily="18" charset="0"/>
              </a:rPr>
              <a:t>this?Will</a:t>
            </a:r>
            <a:r>
              <a:rPr lang="en-US" sz="1800" kern="1200" dirty="0">
                <a:solidFill>
                  <a:srgbClr val="374151"/>
                </a:solidFill>
                <a:effectLst/>
                <a:latin typeface="Calibri" panose="020F0502020204030204" pitchFamily="34" charset="0"/>
                <a:ea typeface="Times New Roman" panose="02020603050405020304" pitchFamily="18" charset="0"/>
              </a:rPr>
              <a:t> it go against cultural and religious beliefs?</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14403FC-0107-45D1-A799-94317D11589F}" type="slidenum">
              <a:rPr lang="en-US" smtClean="0"/>
              <a:t>4</a:t>
            </a:fld>
            <a:endParaRPr lang="en-US"/>
          </a:p>
        </p:txBody>
      </p:sp>
    </p:spTree>
    <p:extLst>
      <p:ext uri="{BB962C8B-B14F-4D97-AF65-F5344CB8AC3E}">
        <p14:creationId xmlns:p14="http://schemas.microsoft.com/office/powerpoint/2010/main" val="17451426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These problems are not specifically only for the elderly but it’s across the board in all age groups.</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tabLst>
                <a:tab pos="457200" algn="l"/>
              </a:tabLst>
            </a:pPr>
            <a:r>
              <a:rPr lang="en-US" sz="1800" b="1" dirty="0">
                <a:solidFill>
                  <a:srgbClr val="374151"/>
                </a:solidFill>
                <a:effectLst/>
                <a:latin typeface="Segoe UI" panose="020B0502040204020203" pitchFamily="34" charset="0"/>
                <a:ea typeface="Times New Roman" panose="02020603050405020304" pitchFamily="18" charset="0"/>
              </a:rPr>
              <a:t>Stigma:</a:t>
            </a:r>
            <a:r>
              <a:rPr lang="en-US" sz="1800" dirty="0">
                <a:solidFill>
                  <a:srgbClr val="374151"/>
                </a:solidFill>
                <a:effectLst/>
                <a:latin typeface="Segoe UI" panose="020B0502040204020203" pitchFamily="34" charset="0"/>
                <a:ea typeface="Times New Roman" panose="02020603050405020304" pitchFamily="18" charset="0"/>
              </a:rPr>
              <a:t> There is a strong prevailing stigma surrounding mental health issues in Malaysia, which can deter the elderly from seeking help or discussing their problems openly especially those</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b="0" i="0" dirty="0">
                <a:solidFill>
                  <a:srgbClr val="000000"/>
                </a:solidFill>
                <a:effectLst/>
                <a:latin typeface="GothamNarrow-Light"/>
                <a:ea typeface="Times New Roman" panose="02020603050405020304" pitchFamily="18" charset="0"/>
              </a:rPr>
              <a:t>who experienced</a:t>
            </a:r>
            <a:r>
              <a:rPr lang="en-US" sz="1800" dirty="0">
                <a:solidFill>
                  <a:srgbClr val="000000"/>
                </a:solidFill>
                <a:effectLst/>
                <a:latin typeface="GothamNarrow-Light"/>
                <a:ea typeface="Times New Roman" panose="02020603050405020304" pitchFamily="18" charset="0"/>
              </a:rPr>
              <a:t> </a:t>
            </a:r>
            <a:r>
              <a:rPr lang="en-US" sz="1800" b="0" i="0" dirty="0">
                <a:solidFill>
                  <a:srgbClr val="000000"/>
                </a:solidFill>
                <a:effectLst/>
                <a:latin typeface="GothamNarrow-Light"/>
                <a:ea typeface="Times New Roman" panose="02020603050405020304" pitchFamily="18" charset="0"/>
              </a:rPr>
              <a:t>schizophrenia, bipolar disorder, and depression who often faced stigma</a:t>
            </a:r>
            <a:r>
              <a:rPr lang="en-US" sz="1800" dirty="0">
                <a:solidFill>
                  <a:srgbClr val="000000"/>
                </a:solidFill>
                <a:effectLst/>
                <a:latin typeface="GothamNarrow-Light"/>
                <a:ea typeface="Times New Roman" panose="02020603050405020304" pitchFamily="18" charset="0"/>
              </a:rPr>
              <a:t> </a:t>
            </a:r>
            <a:r>
              <a:rPr lang="en-US" sz="1800" b="0" i="0" dirty="0">
                <a:solidFill>
                  <a:srgbClr val="000000"/>
                </a:solidFill>
                <a:effectLst/>
                <a:latin typeface="GothamNarrow-Light"/>
                <a:ea typeface="Times New Roman" panose="02020603050405020304" pitchFamily="18" charset="0"/>
              </a:rPr>
              <a:t>from their family and friends, and often these individuals were </a:t>
            </a:r>
            <a:r>
              <a:rPr lang="en-US" sz="1800" b="0" i="1" dirty="0">
                <a:solidFill>
                  <a:srgbClr val="000000"/>
                </a:solidFill>
                <a:effectLst/>
                <a:latin typeface="GothamNarrow-BookItalic"/>
                <a:ea typeface="Times New Roman" panose="02020603050405020304" pitchFamily="18" charset="0"/>
              </a:rPr>
              <a:t>‘disempowered, socially excluded and</a:t>
            </a:r>
            <a:r>
              <a:rPr lang="en-US" sz="1800" i="1" dirty="0">
                <a:solidFill>
                  <a:srgbClr val="000000"/>
                </a:solidFill>
                <a:effectLst/>
                <a:latin typeface="GothamNarrow-BookItalic"/>
                <a:ea typeface="Times New Roman" panose="02020603050405020304" pitchFamily="18" charset="0"/>
              </a:rPr>
              <a:t> </a:t>
            </a:r>
            <a:r>
              <a:rPr lang="en-US" sz="1800" b="0" i="1" dirty="0">
                <a:solidFill>
                  <a:srgbClr val="000000"/>
                </a:solidFill>
                <a:effectLst/>
                <a:latin typeface="GothamNarrow-BookItalic"/>
                <a:ea typeface="Times New Roman" panose="02020603050405020304" pitchFamily="18" charset="0"/>
              </a:rPr>
              <a:t>trapped in a vicious cycle of discrimination’</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tabLst>
                <a:tab pos="457200" algn="l"/>
              </a:tabLst>
            </a:pPr>
            <a:r>
              <a:rPr lang="en-US" sz="1800" b="1" dirty="0">
                <a:solidFill>
                  <a:srgbClr val="374151"/>
                </a:solidFill>
                <a:effectLst/>
                <a:latin typeface="Segoe UI" panose="020B0502040204020203" pitchFamily="34" charset="0"/>
                <a:ea typeface="Times New Roman" panose="02020603050405020304" pitchFamily="18" charset="0"/>
              </a:rPr>
              <a:t>Lack of Awareness:</a:t>
            </a:r>
            <a:r>
              <a:rPr lang="en-US" sz="1800" dirty="0">
                <a:solidFill>
                  <a:srgbClr val="374151"/>
                </a:solidFill>
                <a:effectLst/>
                <a:latin typeface="Segoe UI" panose="020B0502040204020203" pitchFamily="34" charset="0"/>
                <a:ea typeface="Times New Roman" panose="02020603050405020304" pitchFamily="18" charset="0"/>
              </a:rPr>
              <a:t> of the signs and symptoms of mental health problems, leading to underdiagnosis and inadequate support.</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tabLst>
                <a:tab pos="457200" algn="l"/>
              </a:tabLst>
            </a:pPr>
            <a:r>
              <a:rPr lang="en-US" sz="1800" b="1" dirty="0">
                <a:solidFill>
                  <a:srgbClr val="374151"/>
                </a:solidFill>
                <a:effectLst/>
                <a:latin typeface="Segoe UI" panose="020B0502040204020203" pitchFamily="34" charset="0"/>
                <a:ea typeface="Times New Roman" panose="02020603050405020304" pitchFamily="18" charset="0"/>
              </a:rPr>
              <a:t>Limited Access to Mental Healthcare:</a:t>
            </a:r>
            <a:r>
              <a:rPr lang="en-US" sz="1800" dirty="0">
                <a:solidFill>
                  <a:srgbClr val="374151"/>
                </a:solidFill>
                <a:effectLst/>
                <a:latin typeface="Segoe UI" panose="020B0502040204020203" pitchFamily="34" charset="0"/>
                <a:ea typeface="Times New Roman" panose="02020603050405020304" pitchFamily="18" charset="0"/>
              </a:rPr>
              <a:t> especially in rural areas and a shortage of mental health professionals and facilities.</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tabLst>
                <a:tab pos="457200" algn="l"/>
              </a:tabLst>
            </a:pPr>
            <a:r>
              <a:rPr lang="en-US" sz="1800" b="1" dirty="0">
                <a:solidFill>
                  <a:srgbClr val="374151"/>
                </a:solidFill>
                <a:effectLst/>
                <a:latin typeface="Segoe UI" panose="020B0502040204020203" pitchFamily="34" charset="0"/>
                <a:ea typeface="Times New Roman" panose="02020603050405020304" pitchFamily="18" charset="0"/>
              </a:rPr>
              <a:t>Cultural Factors:</a:t>
            </a:r>
            <a:r>
              <a:rPr lang="en-US" sz="1800" dirty="0">
                <a:solidFill>
                  <a:srgbClr val="374151"/>
                </a:solidFill>
                <a:effectLst/>
                <a:latin typeface="Segoe UI" panose="020B0502040204020203" pitchFamily="34" charset="0"/>
                <a:ea typeface="Times New Roman" panose="02020603050405020304" pitchFamily="18" charset="0"/>
              </a:rPr>
              <a:t> Many times families are in denial and would rather believe that the person is possessed and be taken to a traditional healer rather than seek professional medical help.</a:t>
            </a:r>
            <a:r>
              <a:rPr lang="en-US" sz="1800" dirty="0">
                <a:solidFill>
                  <a:srgbClr val="000000"/>
                </a:solidFill>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tabLst>
                <a:tab pos="457200" algn="l"/>
              </a:tabLst>
            </a:pPr>
            <a:r>
              <a:rPr lang="en-US" sz="1800" b="1" dirty="0">
                <a:solidFill>
                  <a:srgbClr val="374151"/>
                </a:solidFill>
                <a:effectLst/>
                <a:latin typeface="Segoe UI" panose="020B0502040204020203" pitchFamily="34" charset="0"/>
                <a:ea typeface="Times New Roman" panose="02020603050405020304" pitchFamily="18" charset="0"/>
              </a:rPr>
              <a:t>Social Isolation:</a:t>
            </a:r>
            <a:r>
              <a:rPr lang="en-US" sz="1800" dirty="0">
                <a:solidFill>
                  <a:srgbClr val="374151"/>
                </a:solidFill>
                <a:effectLst/>
                <a:latin typeface="Segoe UI" panose="020B0502040204020203" pitchFamily="34" charset="0"/>
                <a:ea typeface="Times New Roman" panose="02020603050405020304" pitchFamily="18" charset="0"/>
              </a:rPr>
              <a:t> Elderly individuals may experience social isolation, which can contribute to depression and other mental health issues. Need good relationship with families and friends and supported by a social circle to spend their time in an enjoyable manner.</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14403FC-0107-45D1-A799-94317D11589F}" type="slidenum">
              <a:rPr lang="en-US" smtClean="0"/>
              <a:t>5</a:t>
            </a:fld>
            <a:endParaRPr lang="en-US"/>
          </a:p>
        </p:txBody>
      </p:sp>
    </p:spTree>
    <p:extLst>
      <p:ext uri="{BB962C8B-B14F-4D97-AF65-F5344CB8AC3E}">
        <p14:creationId xmlns:p14="http://schemas.microsoft.com/office/powerpoint/2010/main" val="39605341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1500"/>
              </a:spcAft>
            </a:pPr>
            <a:r>
              <a:rPr lang="en-US" sz="1800" dirty="0">
                <a:solidFill>
                  <a:srgbClr val="374151"/>
                </a:solidFill>
                <a:effectLst/>
                <a:latin typeface="Segoe UI" panose="020B0502040204020203" pitchFamily="34" charset="0"/>
                <a:ea typeface="Times New Roman" panose="02020603050405020304" pitchFamily="18" charset="0"/>
              </a:rPr>
              <a:t>Mental health risk factors in the elderly are influenced by a combination of biological, psychological, social, and environmental factors. It's important to recognize these risk factors to identify and address mental health issues in older adults. Some common risk factors include:</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tabLst>
                <a:tab pos="457200" algn="l"/>
              </a:tabLst>
            </a:pPr>
            <a:r>
              <a:rPr lang="en-US" sz="1800" b="1" dirty="0">
                <a:solidFill>
                  <a:srgbClr val="374151"/>
                </a:solidFill>
                <a:effectLst/>
                <a:latin typeface="Segoe UI" panose="020B0502040204020203" pitchFamily="34" charset="0"/>
                <a:ea typeface="Times New Roman" panose="02020603050405020304" pitchFamily="18" charset="0"/>
              </a:rPr>
              <a:t>Physical Health Issues &amp; Cognitive decline:</a:t>
            </a:r>
            <a:r>
              <a:rPr lang="en-US" sz="1800" dirty="0">
                <a:solidFill>
                  <a:srgbClr val="374151"/>
                </a:solidFill>
                <a:effectLst/>
                <a:latin typeface="Segoe UI" panose="020B0502040204020203" pitchFamily="34" charset="0"/>
                <a:ea typeface="Times New Roman" panose="02020603050405020304" pitchFamily="18" charset="0"/>
              </a:rPr>
              <a:t> Chronic medical conditions can impact mental health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b="0" dirty="0">
                <a:solidFill>
                  <a:srgbClr val="374151"/>
                </a:solidFill>
                <a:effectLst/>
                <a:latin typeface="Segoe UI" panose="020B0502040204020203" pitchFamily="34" charset="0"/>
                <a:ea typeface="Times New Roman" panose="02020603050405020304" pitchFamily="18" charset="0"/>
              </a:rPr>
              <a:t>Physical and mental health are interdependent</a:t>
            </a:r>
            <a:r>
              <a:rPr lang="en-US" sz="1800" b="1" dirty="0">
                <a:solidFill>
                  <a:srgbClr val="374151"/>
                </a:solidFill>
                <a:effectLst/>
                <a:latin typeface="Segoe UI" panose="020B0502040204020203"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tabLst>
                <a:tab pos="457200" algn="l"/>
              </a:tabLst>
            </a:pPr>
            <a:r>
              <a:rPr lang="en-US" sz="1800" b="1" dirty="0">
                <a:solidFill>
                  <a:srgbClr val="374151"/>
                </a:solidFill>
                <a:effectLst/>
                <a:latin typeface="Segoe UI" panose="020B0502040204020203" pitchFamily="34" charset="0"/>
                <a:ea typeface="Times New Roman" panose="02020603050405020304" pitchFamily="18" charset="0"/>
              </a:rPr>
              <a:t>Trauma and Life Events:</a:t>
            </a:r>
            <a:r>
              <a:rPr lang="en-US" sz="1800" dirty="0">
                <a:solidFill>
                  <a:srgbClr val="374151"/>
                </a:solidFill>
                <a:effectLst/>
                <a:latin typeface="Segoe UI" panose="020B0502040204020203" pitchFamily="34" charset="0"/>
                <a:ea typeface="Times New Roman" panose="02020603050405020304" pitchFamily="18" charset="0"/>
              </a:rPr>
              <a:t> Past traumas or recent life events, such as relocation, retirement, or a major health diagnosis or bereavement can trigger mental health issues. Conflict and Violence, bullying, discrimination and harassment, unsafe environments, natural disasters, all can be risk factors.</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tabLst>
                <a:tab pos="457200" algn="l"/>
              </a:tabLst>
            </a:pPr>
            <a:r>
              <a:rPr lang="en-US" sz="1800" b="1" dirty="0">
                <a:solidFill>
                  <a:srgbClr val="374151"/>
                </a:solidFill>
                <a:effectLst/>
                <a:latin typeface="Segoe UI" panose="020B0502040204020203" pitchFamily="34" charset="0"/>
                <a:ea typeface="Times New Roman" panose="02020603050405020304" pitchFamily="18" charset="0"/>
              </a:rPr>
              <a:t>Financial Stress:</a:t>
            </a:r>
            <a:r>
              <a:rPr lang="en-US" sz="1800" dirty="0">
                <a:solidFill>
                  <a:srgbClr val="374151"/>
                </a:solidFill>
                <a:effectLst/>
                <a:latin typeface="Segoe UI" panose="020B0502040204020203" pitchFamily="34" charset="0"/>
                <a:ea typeface="Times New Roman" panose="02020603050405020304" pitchFamily="18" charset="0"/>
              </a:rPr>
              <a:t> Financial instability, including those </a:t>
            </a:r>
            <a:r>
              <a:rPr lang="en-US" sz="1800" dirty="0" err="1">
                <a:solidFill>
                  <a:srgbClr val="374151"/>
                </a:solidFill>
                <a:effectLst/>
                <a:latin typeface="Segoe UI" panose="020B0502040204020203" pitchFamily="34" charset="0"/>
                <a:ea typeface="Times New Roman" panose="02020603050405020304" pitchFamily="18" charset="0"/>
              </a:rPr>
              <a:t>characterised</a:t>
            </a:r>
            <a:r>
              <a:rPr lang="en-US" sz="1800" dirty="0">
                <a:solidFill>
                  <a:srgbClr val="374151"/>
                </a:solidFill>
                <a:effectLst/>
                <a:latin typeface="Segoe UI" panose="020B0502040204020203" pitchFamily="34" charset="0"/>
                <a:ea typeface="Times New Roman" panose="02020603050405020304" pitchFamily="18" charset="0"/>
              </a:rPr>
              <a:t> by low socioeconomic circumstances, displacement, lack of safety and/or security, and intergenerational poverty.</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b="0" dirty="0">
                <a:solidFill>
                  <a:srgbClr val="374151"/>
                </a:solidFill>
                <a:effectLst/>
                <a:latin typeface="Segoe UI" panose="020B0502040204020203" pitchFamily="34" charset="0"/>
                <a:ea typeface="Times New Roman" panose="02020603050405020304" pitchFamily="18" charset="0"/>
              </a:rPr>
              <a:t>Its every humans  need to comfortably fulfill the capacity for basic needs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b="1" dirty="0">
                <a:solidFill>
                  <a:srgbClr val="374151"/>
                </a:solidFill>
                <a:effectLst/>
                <a:latin typeface="Segoe UI" panose="020B0502040204020203" pitchFamily="34" charset="0"/>
                <a:ea typeface="Times New Roman" panose="02020603050405020304" pitchFamily="18" charset="0"/>
              </a:rPr>
              <a:t>Caregiver Stress:</a:t>
            </a:r>
            <a:r>
              <a:rPr lang="en-US" sz="1800" dirty="0">
                <a:solidFill>
                  <a:srgbClr val="374151"/>
                </a:solidFill>
                <a:effectLst/>
                <a:latin typeface="Segoe UI" panose="020B0502040204020203" pitchFamily="34" charset="0"/>
                <a:ea typeface="Times New Roman" panose="02020603050405020304" pitchFamily="18" charset="0"/>
              </a:rPr>
              <a:t> Both being a caregiver and needing caregiving can be sources of stress. Caring for a spouse or dealing with the burden of caregiving responsibilities can negatively impact mental health.</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tabLst>
                <a:tab pos="457200" algn="l"/>
              </a:tabLst>
            </a:pPr>
            <a:r>
              <a:rPr lang="en-US" sz="1800" b="1" dirty="0">
                <a:solidFill>
                  <a:srgbClr val="374151"/>
                </a:solidFill>
                <a:effectLst/>
                <a:latin typeface="Segoe UI" panose="020B0502040204020203" pitchFamily="34" charset="0"/>
                <a:ea typeface="Times New Roman" panose="02020603050405020304" pitchFamily="18" charset="0"/>
              </a:rPr>
              <a:t>Psychological Factors:</a:t>
            </a:r>
            <a:r>
              <a:rPr lang="en-US" sz="1800" dirty="0">
                <a:solidFill>
                  <a:srgbClr val="374151"/>
                </a:solidFill>
                <a:effectLst/>
                <a:latin typeface="Segoe UI" panose="020B0502040204020203" pitchFamily="34" charset="0"/>
                <a:ea typeface="Times New Roman" panose="02020603050405020304" pitchFamily="18" charset="0"/>
              </a:rPr>
              <a:t> A history of mental health issues earlier in life, unresolved trauma, or unresolved psychological issues can resurface or worsen with age.</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tabLst>
                <a:tab pos="457200" algn="l"/>
              </a:tabLst>
            </a:pPr>
            <a:r>
              <a:rPr lang="en-US" sz="1800" b="1" dirty="0">
                <a:solidFill>
                  <a:srgbClr val="374151"/>
                </a:solidFill>
                <a:effectLst/>
                <a:latin typeface="Segoe UI" panose="020B0502040204020203" pitchFamily="34" charset="0"/>
                <a:ea typeface="Times New Roman" panose="02020603050405020304" pitchFamily="18" charset="0"/>
              </a:rPr>
              <a:t>Substance Abuse:</a:t>
            </a:r>
            <a:r>
              <a:rPr lang="en-US" sz="1800" dirty="0">
                <a:solidFill>
                  <a:srgbClr val="374151"/>
                </a:solidFill>
                <a:effectLst/>
                <a:latin typeface="Segoe UI" panose="020B0502040204020203" pitchFamily="34" charset="0"/>
                <a:ea typeface="Times New Roman" panose="02020603050405020304" pitchFamily="18" charset="0"/>
              </a:rPr>
              <a:t> Substance abuse, including alcohol or prescription medication misuse,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tabLst>
                <a:tab pos="457200" algn="l"/>
              </a:tabLst>
            </a:pPr>
            <a:r>
              <a:rPr lang="en-US" sz="1800" b="1" dirty="0">
                <a:solidFill>
                  <a:srgbClr val="374151"/>
                </a:solidFill>
                <a:effectLst/>
                <a:latin typeface="Segoe UI" panose="020B0502040204020203" pitchFamily="34" charset="0"/>
                <a:ea typeface="Times New Roman" panose="02020603050405020304" pitchFamily="18" charset="0"/>
              </a:rPr>
              <a:t>Medication Interactions:</a:t>
            </a:r>
            <a:r>
              <a:rPr lang="en-US" sz="1800" dirty="0">
                <a:solidFill>
                  <a:srgbClr val="374151"/>
                </a:solidFill>
                <a:effectLst/>
                <a:latin typeface="Segoe UI" panose="020B0502040204020203" pitchFamily="34" charset="0"/>
                <a:ea typeface="Times New Roman" panose="02020603050405020304" pitchFamily="18" charset="0"/>
              </a:rPr>
              <a:t> Older adults often take multiple medications, and some drug interactions or side effects can affect mental health. It's important to monitor and manage medication regimens carefully.</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tabLst>
                <a:tab pos="457200" algn="l"/>
              </a:tabLst>
            </a:pPr>
            <a:r>
              <a:rPr lang="en-US" sz="1800" b="1" dirty="0">
                <a:solidFill>
                  <a:srgbClr val="374151"/>
                </a:solidFill>
                <a:effectLst/>
                <a:latin typeface="Segoe UI" panose="020B0502040204020203" pitchFamily="34" charset="0"/>
                <a:ea typeface="Times New Roman" panose="02020603050405020304" pitchFamily="18" charset="0"/>
              </a:rPr>
              <a:t>Lack of Physical Activity and poor Nutrition:</a:t>
            </a:r>
            <a:r>
              <a:rPr lang="en-US" sz="1800" dirty="0">
                <a:solidFill>
                  <a:srgbClr val="374151"/>
                </a:solidFill>
                <a:effectLst/>
                <a:latin typeface="Segoe UI" panose="020B0502040204020203" pitchFamily="34" charset="0"/>
                <a:ea typeface="Times New Roman" panose="02020603050405020304" pitchFamily="18" charset="0"/>
              </a:rPr>
              <a:t> A sedentary lifestyle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tabLst>
                <a:tab pos="457200" algn="l"/>
              </a:tabLst>
            </a:pPr>
            <a:r>
              <a:rPr lang="en-US" sz="1800" b="1" dirty="0">
                <a:solidFill>
                  <a:srgbClr val="374151"/>
                </a:solidFill>
                <a:effectLst/>
                <a:latin typeface="Segoe UI" panose="020B0502040204020203" pitchFamily="34" charset="0"/>
                <a:ea typeface="Times New Roman" panose="02020603050405020304" pitchFamily="18" charset="0"/>
              </a:rPr>
              <a:t>Cultural and Socioeconomic Factors:</a:t>
            </a:r>
            <a:r>
              <a:rPr lang="en-US" sz="1800" dirty="0">
                <a:solidFill>
                  <a:srgbClr val="374151"/>
                </a:solidFill>
                <a:effectLst/>
                <a:latin typeface="Segoe UI" panose="020B0502040204020203" pitchFamily="34" charset="0"/>
                <a:ea typeface="Times New Roman" panose="02020603050405020304" pitchFamily="18" charset="0"/>
              </a:rPr>
              <a:t> Cultural beliefs and socioeconomic status can influence the perception of mental health and access to appropriate care.</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Mental wellbeing is all about resilience and the ability to bounce back from adversity.</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14403FC-0107-45D1-A799-94317D11589F}" type="slidenum">
              <a:rPr lang="en-US" smtClean="0"/>
              <a:t>6</a:t>
            </a:fld>
            <a:endParaRPr lang="en-US"/>
          </a:p>
        </p:txBody>
      </p:sp>
    </p:spTree>
    <p:extLst>
      <p:ext uri="{BB962C8B-B14F-4D97-AF65-F5344CB8AC3E}">
        <p14:creationId xmlns:p14="http://schemas.microsoft.com/office/powerpoint/2010/main" val="31680461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Arial" panose="020B0604020202020204" pitchFamily="34" charset="0"/>
              <a:buChar char="1"/>
              <a:tabLst>
                <a:tab pos="457200" algn="l"/>
              </a:tabLst>
            </a:pPr>
            <a:r>
              <a:rPr lang="en-US" sz="1800" b="1" dirty="0">
                <a:solidFill>
                  <a:srgbClr val="374151"/>
                </a:solidFill>
                <a:effectLst/>
                <a:latin typeface="Segoe UI" panose="020B0502040204020203" pitchFamily="34" charset="0"/>
                <a:ea typeface="Times New Roman" panose="02020603050405020304" pitchFamily="18" charset="0"/>
              </a:rPr>
              <a:t>Integration of Mental Health into Primary Care:</a:t>
            </a:r>
            <a:r>
              <a:rPr lang="en-US" sz="1800" dirty="0">
                <a:solidFill>
                  <a:srgbClr val="374151"/>
                </a:solidFill>
                <a:effectLst/>
                <a:latin typeface="Segoe UI" panose="020B0502040204020203" pitchFamily="34" charset="0"/>
                <a:ea typeface="Times New Roman" panose="02020603050405020304" pitchFamily="18" charset="0"/>
              </a:rPr>
              <a:t> early identification and intervention are crucial and can significantly improve overall well-being and quality of life in this population. Our organization is embarking on an awareness program for GP’s, our pilot project has been completed and we hope to launch this program soon.</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rabicPeriod" startAt="2"/>
              <a:tabLst>
                <a:tab pos="457200" algn="l"/>
              </a:tabLst>
            </a:pPr>
            <a:r>
              <a:rPr lang="en-US" sz="1800" b="1" dirty="0">
                <a:solidFill>
                  <a:srgbClr val="374151"/>
                </a:solidFill>
                <a:effectLst/>
                <a:latin typeface="Segoe UI" panose="020B0502040204020203" pitchFamily="34" charset="0"/>
                <a:ea typeface="Times New Roman" panose="02020603050405020304" pitchFamily="18" charset="0"/>
              </a:rPr>
              <a:t>Increasing Mental Health Services:</a:t>
            </a:r>
            <a:r>
              <a:rPr lang="en-US" sz="1800" dirty="0">
                <a:solidFill>
                  <a:srgbClr val="374151"/>
                </a:solidFill>
                <a:effectLst/>
                <a:latin typeface="Segoe UI" panose="020B0502040204020203" pitchFamily="34" charset="0"/>
                <a:ea typeface="Times New Roman" panose="02020603050405020304" pitchFamily="18" charset="0"/>
              </a:rPr>
              <a:t> The government needs to expand mental health services, including telehealth and community-based programs, to improve access to care for the elderly, especially in rural areas. </a:t>
            </a:r>
            <a:r>
              <a:rPr lang="en-US" sz="1800" b="0" i="0" dirty="0">
                <a:solidFill>
                  <a:srgbClr val="000000"/>
                </a:solidFill>
                <a:effectLst/>
                <a:latin typeface="GothamNarrow-Light"/>
                <a:ea typeface="Times New Roman" panose="02020603050405020304" pitchFamily="18" charset="0"/>
              </a:rPr>
              <a:t>we must take the impact of digital technologies on</a:t>
            </a:r>
            <a:r>
              <a:rPr lang="en-US" sz="1800" dirty="0">
                <a:solidFill>
                  <a:srgbClr val="000000"/>
                </a:solidFill>
                <a:effectLst/>
                <a:latin typeface="GothamNarrow-Light"/>
                <a:ea typeface="Times New Roman" panose="02020603050405020304" pitchFamily="18" charset="0"/>
              </a:rPr>
              <a:t> </a:t>
            </a:r>
            <a:r>
              <a:rPr lang="en-US" sz="1800" b="0" i="0" dirty="0">
                <a:solidFill>
                  <a:srgbClr val="000000"/>
                </a:solidFill>
                <a:effectLst/>
                <a:latin typeface="GothamNarrow-Light"/>
                <a:ea typeface="Times New Roman" panose="02020603050405020304" pitchFamily="18" charset="0"/>
              </a:rPr>
              <a:t>mental health seriously to better understand its potential to</a:t>
            </a:r>
            <a:br>
              <a:rPr lang="en-US" sz="1800" dirty="0">
                <a:solidFill>
                  <a:srgbClr val="000000"/>
                </a:solidFill>
                <a:effectLst/>
                <a:latin typeface="GothamNarrow-Light"/>
                <a:ea typeface="Times New Roman" panose="02020603050405020304" pitchFamily="18" charset="0"/>
              </a:rPr>
            </a:br>
            <a:r>
              <a:rPr lang="en-US" sz="1800" b="0" i="0" dirty="0">
                <a:solidFill>
                  <a:srgbClr val="000000"/>
                </a:solidFill>
                <a:effectLst/>
                <a:latin typeface="GothamNarrow-Light"/>
                <a:ea typeface="Times New Roman" panose="02020603050405020304" pitchFamily="18" charset="0"/>
              </a:rPr>
              <a:t>foster positive mental health. For instant our website provides a list of professional mental health service providers under emergency response, a secure way of providing counselling and guidance with trust and privacy, this is in addition to the usual public helplines and we have a total of 11 registered helplines that provide counselling in multiple languages.</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rabicPeriod" startAt="2"/>
              <a:tabLst>
                <a:tab pos="457200" algn="l"/>
              </a:tabLst>
            </a:pPr>
            <a:r>
              <a:rPr lang="en-US" sz="1800" b="1" dirty="0">
                <a:solidFill>
                  <a:srgbClr val="374151"/>
                </a:solidFill>
                <a:effectLst/>
                <a:latin typeface="Segoe UI" panose="020B0502040204020203" pitchFamily="34" charset="0"/>
                <a:ea typeface="Times New Roman" panose="02020603050405020304" pitchFamily="18" charset="0"/>
              </a:rPr>
              <a:t>Public Awareness Campaigns:</a:t>
            </a:r>
            <a:r>
              <a:rPr lang="en-US" sz="1800" dirty="0">
                <a:solidFill>
                  <a:srgbClr val="374151"/>
                </a:solidFill>
                <a:effectLst/>
                <a:latin typeface="Segoe UI" panose="020B0502040204020203" pitchFamily="34" charset="0"/>
                <a:ea typeface="Times New Roman" panose="02020603050405020304" pitchFamily="18" charset="0"/>
              </a:rPr>
              <a:t> to raise awareness about mental health issues ,reduce stigma, and encourage early intervention and express empathy for those with mental health issues. We are working with KWAP on various programs for the pensioners. KWAP (Kumpulan Wang </a:t>
            </a:r>
            <a:r>
              <a:rPr lang="en-US" sz="1800" dirty="0" err="1">
                <a:solidFill>
                  <a:srgbClr val="374151"/>
                </a:solidFill>
                <a:effectLst/>
                <a:latin typeface="Segoe UI" panose="020B0502040204020203" pitchFamily="34" charset="0"/>
                <a:ea typeface="Times New Roman" panose="02020603050405020304" pitchFamily="18" charset="0"/>
              </a:rPr>
              <a:t>Persara</a:t>
            </a:r>
            <a:r>
              <a:rPr lang="en-US" sz="1800" dirty="0">
                <a:solidFill>
                  <a:srgbClr val="374151"/>
                </a:solidFill>
                <a:effectLst/>
                <a:latin typeface="Segoe UI" panose="020B0502040204020203" pitchFamily="34" charset="0"/>
                <a:ea typeface="Times New Roman" panose="02020603050405020304" pitchFamily="18" charset="0"/>
              </a:rPr>
              <a:t>) manages the pension payments of all government pensioners and their outreach is 700,000 pensioners.</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a:solidFill>
                  <a:srgbClr val="374151"/>
                </a:solidFill>
                <a:effectLst/>
                <a:latin typeface="Segoe UI" panose="020B0502040204020203" pitchFamily="34" charset="0"/>
                <a:ea typeface="Times New Roman" panose="02020603050405020304" pitchFamily="18" charset="0"/>
              </a:rPr>
              <a:t>The gov should look at social security policy and focus on senior citizen and look at them as a category that need special attention especially in fulfilling their basic needs in living and healthcare. </a:t>
            </a:r>
            <a:r>
              <a:rPr lang="en-US" sz="1800" b="0" i="0" dirty="0">
                <a:solidFill>
                  <a:srgbClr val="000000"/>
                </a:solidFill>
                <a:effectLst/>
                <a:latin typeface="GothamNarrow-Light"/>
                <a:ea typeface="Times New Roman" panose="02020603050405020304" pitchFamily="18" charset="0"/>
              </a:rPr>
              <a:t>Digital literacy for the elderly</a:t>
            </a:r>
            <a:r>
              <a:rPr lang="en-US" sz="1800" dirty="0">
                <a:solidFill>
                  <a:srgbClr val="000000"/>
                </a:solidFill>
                <a:effectLst/>
                <a:latin typeface="GothamNarrow-Light"/>
                <a:ea typeface="Times New Roman" panose="02020603050405020304" pitchFamily="18" charset="0"/>
              </a:rPr>
              <a:t> </a:t>
            </a:r>
            <a:r>
              <a:rPr lang="en-US" sz="1800" b="0" i="0" dirty="0">
                <a:solidFill>
                  <a:srgbClr val="000000"/>
                </a:solidFill>
                <a:effectLst/>
                <a:latin typeface="GothamNarrow-Light"/>
                <a:ea typeface="Times New Roman" panose="02020603050405020304" pitchFamily="18" charset="0"/>
              </a:rPr>
              <a:t>can play a significant role in supporting</a:t>
            </a:r>
            <a:br>
              <a:rPr lang="en-US" sz="1800" dirty="0">
                <a:solidFill>
                  <a:srgbClr val="000000"/>
                </a:solidFill>
                <a:effectLst/>
                <a:latin typeface="GothamNarrow-Light"/>
                <a:ea typeface="Times New Roman" panose="02020603050405020304" pitchFamily="18" charset="0"/>
              </a:rPr>
            </a:br>
            <a:r>
              <a:rPr lang="en-US" sz="1800" b="0" i="0" dirty="0">
                <a:solidFill>
                  <a:srgbClr val="000000"/>
                </a:solidFill>
                <a:effectLst/>
                <a:latin typeface="GothamNarrow-Light"/>
                <a:ea typeface="Times New Roman" panose="02020603050405020304" pitchFamily="18" charset="0"/>
              </a:rPr>
              <a:t>their mental health and wellbeing. The internet offers diverse information</a:t>
            </a:r>
            <a:br>
              <a:rPr lang="en-US" sz="1800" dirty="0">
                <a:solidFill>
                  <a:srgbClr val="000000"/>
                </a:solidFill>
                <a:effectLst/>
                <a:latin typeface="GothamNarrow-Light"/>
                <a:ea typeface="Times New Roman" panose="02020603050405020304" pitchFamily="18" charset="0"/>
              </a:rPr>
            </a:br>
            <a:r>
              <a:rPr lang="en-US" sz="1800" b="0" i="0" dirty="0">
                <a:solidFill>
                  <a:srgbClr val="000000"/>
                </a:solidFill>
                <a:effectLst/>
                <a:latin typeface="GothamNarrow-Light"/>
                <a:ea typeface="Times New Roman" panose="02020603050405020304" pitchFamily="18" charset="0"/>
              </a:rPr>
              <a:t>about mental health issues and how to respond, thereby</a:t>
            </a:r>
            <a:r>
              <a:rPr lang="en-US" sz="1800" dirty="0">
                <a:solidFill>
                  <a:srgbClr val="000000"/>
                </a:solidFill>
                <a:effectLst/>
                <a:latin typeface="GothamNarrow-Light"/>
                <a:ea typeface="Times New Roman" panose="02020603050405020304" pitchFamily="18" charset="0"/>
              </a:rPr>
              <a:t> </a:t>
            </a:r>
            <a:r>
              <a:rPr lang="en-US" sz="1800" b="0" i="0" dirty="0">
                <a:solidFill>
                  <a:srgbClr val="000000"/>
                </a:solidFill>
                <a:effectLst/>
                <a:latin typeface="GothamNarrow-Light"/>
                <a:ea typeface="Times New Roman" panose="02020603050405020304" pitchFamily="18" charset="0"/>
              </a:rPr>
              <a:t>nurturing their mental health literacies, and an outlet for the elderly to keep gainfully occupied in continuous learning and entertainment.</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rabicPeriod" startAt="2"/>
              <a:tabLst>
                <a:tab pos="457200" algn="l"/>
              </a:tabLst>
            </a:pPr>
            <a:r>
              <a:rPr lang="en-US" sz="1800" b="1" dirty="0">
                <a:solidFill>
                  <a:srgbClr val="374151"/>
                </a:solidFill>
                <a:effectLst/>
                <a:latin typeface="Segoe UI" panose="020B0502040204020203" pitchFamily="34" charset="0"/>
                <a:ea typeface="Times New Roman" panose="02020603050405020304" pitchFamily="18" charset="0"/>
              </a:rPr>
              <a:t>3	Capacity Building:</a:t>
            </a:r>
            <a:r>
              <a:rPr lang="en-US" sz="1800" dirty="0">
                <a:solidFill>
                  <a:srgbClr val="374151"/>
                </a:solidFill>
                <a:effectLst/>
                <a:latin typeface="Segoe UI" panose="020B0502040204020203" pitchFamily="34" charset="0"/>
                <a:ea typeface="Times New Roman" panose="02020603050405020304" pitchFamily="18" charset="0"/>
              </a:rPr>
              <a:t> to train more mental health professionals to meet the growing demand for services. This includes psychologists, psychiatrists, and our organization is into empowering non-physician healthcare with training of more psychosocial and mental health first aiders.</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b="1" dirty="0">
                <a:solidFill>
                  <a:srgbClr val="374151"/>
                </a:solidFill>
                <a:effectLst/>
                <a:latin typeface="Segoe UI" panose="020B0502040204020203"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b="1" dirty="0">
                <a:solidFill>
                  <a:srgbClr val="374151"/>
                </a:solidFill>
                <a:effectLst/>
                <a:latin typeface="Segoe UI" panose="020B0502040204020203" pitchFamily="34" charset="0"/>
                <a:ea typeface="Times New Roman" panose="02020603050405020304" pitchFamily="18" charset="0"/>
              </a:rPr>
              <a:t>5	Mental Health Policy and Legislation:</a:t>
            </a:r>
            <a:r>
              <a:rPr lang="en-US" sz="1800" dirty="0">
                <a:solidFill>
                  <a:srgbClr val="374151"/>
                </a:solidFill>
                <a:effectLst/>
                <a:latin typeface="Segoe UI" panose="020B0502040204020203"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solidFill>
                  <a:srgbClr val="374151"/>
                </a:solidFill>
                <a:effectLst/>
                <a:latin typeface="Segoe UI" panose="020B0502040204020203"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180340" marR="0" indent="-180340" algn="just">
              <a:lnSpc>
                <a:spcPct val="107000"/>
              </a:lnSpc>
              <a:spcBef>
                <a:spcPts val="0"/>
              </a:spcBef>
              <a:spcAft>
                <a:spcPts val="800"/>
              </a:spcAft>
            </a:pPr>
            <a:r>
              <a:rPr lang="en-US" sz="1800" b="1" kern="0">
                <a:effectLst/>
                <a:latin typeface="Calibri" panose="020F0502020204030204" pitchFamily="34" charset="0"/>
                <a:ea typeface="Calibri" panose="020F0502020204030204" pitchFamily="34" charset="0"/>
                <a:cs typeface="Times New Roman" panose="02020603050405020304" pitchFamily="18" charset="0"/>
              </a:rPr>
              <a:t>Solutions to safeguard the rights of incapacitated individuals with diminished mental capacity</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spcBef>
                <a:spcPts val="1500"/>
              </a:spcBef>
              <a:spcAft>
                <a:spcPts val="0"/>
              </a:spcAft>
              <a:buFont typeface="Arial" panose="020B0604020202020204" pitchFamily="34" charset="0"/>
              <a:buNone/>
              <a:tabLst>
                <a:tab pos="457200" algn="l"/>
              </a:tabLst>
            </a:pP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14403FC-0107-45D1-A799-94317D11589F}" type="slidenum">
              <a:rPr lang="en-US" smtClean="0"/>
              <a:t>7</a:t>
            </a:fld>
            <a:endParaRPr lang="en-US"/>
          </a:p>
        </p:txBody>
      </p:sp>
    </p:spTree>
    <p:extLst>
      <p:ext uri="{BB962C8B-B14F-4D97-AF65-F5344CB8AC3E}">
        <p14:creationId xmlns:p14="http://schemas.microsoft.com/office/powerpoint/2010/main" val="19059318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07000"/>
              </a:lnSpc>
              <a:spcBef>
                <a:spcPts val="0"/>
              </a:spcBef>
              <a:spcAft>
                <a:spcPts val="800"/>
              </a:spcAft>
            </a:pPr>
            <a:r>
              <a:rPr lang="en-MY" sz="1800" kern="0" dirty="0">
                <a:effectLst/>
                <a:latin typeface="Calibri" panose="020F0502020204030204" pitchFamily="34" charset="0"/>
                <a:ea typeface="Calibri" panose="020F0502020204030204" pitchFamily="34" charset="0"/>
                <a:cs typeface="Times New Roman" panose="02020603050405020304" pitchFamily="18" charset="0"/>
              </a:rPr>
              <a:t>In addition to dementia, of course, there are other medical or non-psychiatric conditions that can affect a person’s mental capacity and by extension, one’s legal capacity pertaining to important decisions involving healthcare and finances.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MY" sz="1800" b="1" kern="0" dirty="0">
                <a:effectLst/>
                <a:latin typeface="Calibri" panose="020F0502020204030204" pitchFamily="34" charset="0"/>
                <a:ea typeface="Calibri" panose="020F0502020204030204" pitchFamily="34" charset="0"/>
                <a:cs typeface="Times New Roman" panose="02020603050405020304" pitchFamily="18" charset="0"/>
              </a:rPr>
              <a:t>Advance Care Planning for healthcare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MY" sz="1800" kern="0" dirty="0">
                <a:effectLst/>
                <a:latin typeface="Calibri" panose="020F0502020204030204" pitchFamily="34" charset="0"/>
                <a:ea typeface="Calibri" panose="020F0502020204030204" pitchFamily="34" charset="0"/>
                <a:cs typeface="Times New Roman" panose="02020603050405020304" pitchFamily="18" charset="0"/>
              </a:rPr>
              <a:t>The MHA 2001 has no specific provisions to address mental incapacity before a person loses his or her capacity.</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tabLst>
                <a:tab pos="1126490" algn="l"/>
              </a:tabLst>
            </a:pPr>
            <a:r>
              <a:rPr lang="en-MY" sz="1800" kern="0" dirty="0">
                <a:effectLst/>
                <a:latin typeface="Calibri" panose="020F0502020204030204" pitchFamily="34" charset="0"/>
                <a:ea typeface="Calibri" panose="020F0502020204030204" pitchFamily="34" charset="0"/>
                <a:cs typeface="Times New Roman" panose="02020603050405020304" pitchFamily="18" charset="0"/>
              </a:rPr>
              <a:t>Advanced care planning, in the form of advance directives (AD’s) and living wills, which are a norm in developed countries needs to be implemented in Malaysia. This will enable people to plan their </a:t>
            </a:r>
            <a:r>
              <a:rPr lang="en-MY" sz="1800" kern="0" dirty="0">
                <a:effectLst/>
                <a:latin typeface="Calibri" panose="020F0502020204030204" pitchFamily="34" charset="0"/>
                <a:ea typeface="Arial" panose="020B0604020202020204" pitchFamily="34" charset="0"/>
                <a:cs typeface="Calibri" panose="020F0502020204030204" pitchFamily="34" charset="0"/>
              </a:rPr>
              <a:t>future</a:t>
            </a:r>
            <a:r>
              <a:rPr lang="en-MY" sz="1800" b="1" kern="0" dirty="0">
                <a:effectLst/>
                <a:latin typeface="Calibri" panose="020F0502020204030204" pitchFamily="34" charset="0"/>
                <a:ea typeface="Arial" panose="020B0604020202020204" pitchFamily="34" charset="0"/>
                <a:cs typeface="Calibri" panose="020F0502020204030204" pitchFamily="34" charset="0"/>
              </a:rPr>
              <a:t> </a:t>
            </a:r>
            <a:r>
              <a:rPr lang="en-MY" sz="1800" kern="0" dirty="0">
                <a:effectLst/>
                <a:latin typeface="Calibri" panose="020F0502020204030204" pitchFamily="34" charset="0"/>
                <a:ea typeface="Arial" panose="020B0604020202020204" pitchFamily="34" charset="0"/>
                <a:cs typeface="Calibri" panose="020F0502020204030204" pitchFamily="34" charset="0"/>
              </a:rPr>
              <a:t>medical care</a:t>
            </a:r>
            <a:r>
              <a:rPr lang="en-MY" sz="1800" kern="0" dirty="0">
                <a:effectLst/>
                <a:latin typeface="Calibri" panose="020F0502020204030204" pitchFamily="34" charset="0"/>
                <a:ea typeface="Calibri" panose="020F0502020204030204" pitchFamily="34" charset="0"/>
                <a:cs typeface="Times New Roman" panose="02020603050405020304" pitchFamily="18" charset="0"/>
              </a:rPr>
              <a:t> based on their </a:t>
            </a:r>
            <a:r>
              <a:rPr lang="en-MY" sz="1800" kern="0" dirty="0">
                <a:effectLst/>
                <a:latin typeface="Calibri" panose="020F0502020204030204" pitchFamily="34" charset="0"/>
                <a:ea typeface="Arial" panose="020B0604020202020204" pitchFamily="34" charset="0"/>
                <a:cs typeface="Calibri" panose="020F0502020204030204" pitchFamily="34" charset="0"/>
              </a:rPr>
              <a:t>values, life goals and preferences before they become incapacitated.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tabLst>
                <a:tab pos="1126490" algn="l"/>
              </a:tabLst>
            </a:pPr>
            <a:r>
              <a:rPr lang="en-MY" sz="1800" b="1" kern="0" dirty="0">
                <a:effectLst/>
                <a:latin typeface="Calibri" panose="020F0502020204030204" pitchFamily="34" charset="0"/>
                <a:ea typeface="Calibri" panose="020F0502020204030204" pitchFamily="34" charset="0"/>
                <a:cs typeface="Times New Roman" panose="02020603050405020304" pitchFamily="18" charset="0"/>
              </a:rPr>
              <a:t>Power of Attorney Act 1949</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tabLst>
                <a:tab pos="1126490" algn="l"/>
              </a:tabLst>
            </a:pPr>
            <a:r>
              <a:rPr lang="en-MY" sz="1800" kern="0" dirty="0">
                <a:effectLst/>
                <a:latin typeface="Calibri" panose="020F0502020204030204" pitchFamily="34" charset="0"/>
                <a:ea typeface="Calibri" panose="020F0502020204030204" pitchFamily="34" charset="0"/>
                <a:cs typeface="Times New Roman" panose="02020603050405020304" pitchFamily="18" charset="0"/>
              </a:rPr>
              <a:t>The Power of Attorney Act 1949 provides a safeguard for the elderly against financial abuse. It is only effective while the donor has requisite capacity. It does not legislate for a durable power of attorney nor does it cover healthcare issues. I understand, there is no legal statute in Malaysia pertaining to durable power of attorney for healthcare.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r>
              <a:rPr lang="en-US" sz="1800" dirty="0">
                <a:solidFill>
                  <a:srgbClr val="000000"/>
                </a:solidFill>
                <a:effectLst/>
                <a:latin typeface="Segoe UI" panose="020B0502040204020203" pitchFamily="34" charset="0"/>
                <a:ea typeface="Times New Roman" panose="02020603050405020304" pitchFamily="18" charset="0"/>
              </a:rPr>
              <a:t>A valid Power of Attorney may also be deemed revoked under the following circumstances:</a:t>
            </a:r>
            <a:endParaRPr lang="en-US" sz="1800" dirty="0">
              <a:effectLst/>
              <a:latin typeface="Times New Roman" panose="02020603050405020304" pitchFamily="18" charset="0"/>
              <a:ea typeface="Times New Roman" panose="02020603050405020304" pitchFamily="18" charset="0"/>
            </a:endParaRPr>
          </a:p>
          <a:p>
            <a:pPr marL="0" marR="0"/>
            <a:r>
              <a:rPr lang="en-US" sz="1800" dirty="0">
                <a:solidFill>
                  <a:srgbClr val="000000"/>
                </a:solidFill>
                <a:effectLst/>
                <a:latin typeface="Segoe UI" panose="020B0502040204020203" pitchFamily="34" charset="0"/>
                <a:ea typeface="Times New Roman" panose="02020603050405020304" pitchFamily="18" charset="0"/>
              </a:rPr>
              <a:t>a.     If either the Donor or the </a:t>
            </a:r>
            <a:r>
              <a:rPr lang="en-US" sz="1800" dirty="0" err="1">
                <a:solidFill>
                  <a:srgbClr val="000000"/>
                </a:solidFill>
                <a:effectLst/>
                <a:latin typeface="Segoe UI" panose="020B0502040204020203" pitchFamily="34" charset="0"/>
                <a:ea typeface="Times New Roman" panose="02020603050405020304" pitchFamily="18" charset="0"/>
              </a:rPr>
              <a:t>Donee</a:t>
            </a:r>
            <a:r>
              <a:rPr lang="en-US" sz="1800" dirty="0">
                <a:solidFill>
                  <a:srgbClr val="000000"/>
                </a:solidFill>
                <a:effectLst/>
                <a:latin typeface="Segoe UI" panose="020B0502040204020203" pitchFamily="34" charset="0"/>
                <a:ea typeface="Times New Roman" panose="02020603050405020304" pitchFamily="18" charset="0"/>
              </a:rPr>
              <a:t> dies; or</a:t>
            </a:r>
            <a:endParaRPr lang="en-US" sz="1800" dirty="0">
              <a:effectLst/>
              <a:latin typeface="Times New Roman" panose="02020603050405020304" pitchFamily="18" charset="0"/>
              <a:ea typeface="Times New Roman" panose="02020603050405020304" pitchFamily="18" charset="0"/>
            </a:endParaRPr>
          </a:p>
          <a:p>
            <a:pPr marL="0" marR="0"/>
            <a:r>
              <a:rPr lang="en-US" sz="1800" dirty="0">
                <a:solidFill>
                  <a:srgbClr val="000000"/>
                </a:solidFill>
                <a:effectLst/>
                <a:latin typeface="Segoe UI" panose="020B0502040204020203" pitchFamily="34" charset="0"/>
                <a:ea typeface="Times New Roman" panose="02020603050405020304" pitchFamily="18" charset="0"/>
              </a:rPr>
              <a:t>b.     The </a:t>
            </a:r>
            <a:r>
              <a:rPr lang="en-US" sz="1800" dirty="0" err="1">
                <a:solidFill>
                  <a:srgbClr val="000000"/>
                </a:solidFill>
                <a:effectLst/>
                <a:latin typeface="Segoe UI" panose="020B0502040204020203" pitchFamily="34" charset="0"/>
                <a:ea typeface="Times New Roman" panose="02020603050405020304" pitchFamily="18" charset="0"/>
              </a:rPr>
              <a:t>Donee</a:t>
            </a:r>
            <a:r>
              <a:rPr lang="en-US" sz="1800" dirty="0">
                <a:solidFill>
                  <a:srgbClr val="000000"/>
                </a:solidFill>
                <a:effectLst/>
                <a:latin typeface="Segoe UI" panose="020B0502040204020203" pitchFamily="34" charset="0"/>
                <a:ea typeface="Times New Roman" panose="02020603050405020304" pitchFamily="18" charset="0"/>
              </a:rPr>
              <a:t> has become of unsound mind; or</a:t>
            </a:r>
            <a:endParaRPr lang="en-US" sz="1800" dirty="0">
              <a:effectLst/>
              <a:latin typeface="Times New Roman" panose="02020603050405020304" pitchFamily="18" charset="0"/>
              <a:ea typeface="Times New Roman" panose="02020603050405020304" pitchFamily="18" charset="0"/>
            </a:endParaRPr>
          </a:p>
          <a:p>
            <a:pPr marL="0" marR="0"/>
            <a:r>
              <a:rPr lang="en-US" sz="1800" dirty="0">
                <a:solidFill>
                  <a:srgbClr val="000000"/>
                </a:solidFill>
                <a:effectLst/>
                <a:latin typeface="Segoe UI" panose="020B0502040204020203" pitchFamily="34" charset="0"/>
                <a:ea typeface="Times New Roman" panose="02020603050405020304" pitchFamily="18" charset="0"/>
              </a:rPr>
              <a:t>c.     The Donor has been adjudged to be of unsound mind; or</a:t>
            </a:r>
            <a:endParaRPr lang="en-US" sz="1800" dirty="0">
              <a:effectLst/>
              <a:latin typeface="Times New Roman" panose="02020603050405020304" pitchFamily="18" charset="0"/>
              <a:ea typeface="Times New Roman" panose="02020603050405020304" pitchFamily="18" charset="0"/>
            </a:endParaRPr>
          </a:p>
          <a:p>
            <a:pPr marL="0" marR="0"/>
            <a:r>
              <a:rPr lang="en-US" sz="1800" dirty="0">
                <a:solidFill>
                  <a:srgbClr val="000000"/>
                </a:solidFill>
                <a:effectLst/>
                <a:latin typeface="Segoe UI" panose="020B0502040204020203" pitchFamily="34" charset="0"/>
                <a:ea typeface="Times New Roman" panose="02020603050405020304" pitchFamily="18" charset="0"/>
              </a:rPr>
              <a:t>d.     A receiving order has been made against the Donor in bankruptcy.</a:t>
            </a:r>
            <a:endParaRPr lang="en-US" sz="1800" dirty="0">
              <a:effectLst/>
              <a:latin typeface="Times New Roman" panose="02020603050405020304" pitchFamily="18" charset="0"/>
              <a:ea typeface="Times New Roman" panose="02020603050405020304" pitchFamily="18" charset="0"/>
            </a:endParaRPr>
          </a:p>
          <a:p>
            <a:pPr marL="0" marR="0" algn="just">
              <a:lnSpc>
                <a:spcPct val="107000"/>
              </a:lnSpc>
              <a:spcBef>
                <a:spcPts val="0"/>
              </a:spcBef>
              <a:spcAft>
                <a:spcPts val="800"/>
              </a:spcAft>
              <a:tabLst>
                <a:tab pos="1126490" algn="l"/>
              </a:tabLst>
            </a:pPr>
            <a:r>
              <a:rPr lang="en-US" sz="1800" kern="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0"/>
              </a:spcAft>
              <a:buFont typeface="+mj-lt"/>
              <a:buAutoNum type="alphaUcPeriod"/>
              <a:tabLst>
                <a:tab pos="1126490" algn="l"/>
              </a:tabLst>
            </a:pPr>
            <a:r>
              <a:rPr lang="en-MY" sz="1800" b="1" kern="0" dirty="0">
                <a:effectLst/>
                <a:latin typeface="Calibri" panose="020F0502020204030204" pitchFamily="34" charset="0"/>
                <a:ea typeface="Calibri" panose="020F0502020204030204" pitchFamily="34" charset="0"/>
                <a:cs typeface="Times New Roman" panose="02020603050405020304" pitchFamily="18" charset="0"/>
              </a:rPr>
              <a:t>The need for a new law governing mental incapacity</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tabLst>
                <a:tab pos="1126490" algn="l"/>
              </a:tabLst>
            </a:pPr>
            <a:r>
              <a:rPr lang="en-MY" sz="1800" kern="0" dirty="0">
                <a:effectLst/>
                <a:latin typeface="Calibri" panose="020F0502020204030204" pitchFamily="34" charset="0"/>
                <a:ea typeface="Calibri" panose="020F0502020204030204" pitchFamily="34" charset="0"/>
                <a:cs typeface="Times New Roman" panose="02020603050405020304" pitchFamily="18" charset="0"/>
              </a:rPr>
              <a:t>We need a Mental Capacity Act to regulate issues concerning mental capacity in this country. The Mental Capacity Act is </a:t>
            </a:r>
            <a:r>
              <a:rPr lang="en-MY" sz="1800" kern="0" dirty="0">
                <a:solidFill>
                  <a:srgbClr val="040C28"/>
                </a:solidFill>
                <a:effectLst/>
                <a:latin typeface="Calibri" panose="020F0502020204030204" pitchFamily="34" charset="0"/>
                <a:ea typeface="Calibri" panose="020F0502020204030204" pitchFamily="34" charset="0"/>
                <a:cs typeface="Calibri" panose="020F0502020204030204" pitchFamily="34" charset="0"/>
              </a:rPr>
              <a:t>designed to protect and empower people who may lack the mental capacity to make their own decisions about their care and treatment</a:t>
            </a:r>
            <a:r>
              <a:rPr lang="en-MY" sz="1800" kern="0" dirty="0">
                <a:solidFill>
                  <a:srgbClr val="202124"/>
                </a:solidFill>
                <a:effectLst/>
                <a:latin typeface="Calibri" panose="020F0502020204030204" pitchFamily="34" charset="0"/>
                <a:ea typeface="Calibri" panose="020F0502020204030204" pitchFamily="34" charset="0"/>
                <a:cs typeface="Calibri" panose="020F0502020204030204" pitchFamily="34" charset="0"/>
              </a:rPr>
              <a:t>. This law will prevent and safeguard the rights of people who have lost capacity from being abused and taken advantage of. It is hoped that the Ministry of Health and the AGC will form a committee to look into this matter.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14403FC-0107-45D1-A799-94317D11589F}" type="slidenum">
              <a:rPr lang="en-US" smtClean="0"/>
              <a:t>8</a:t>
            </a:fld>
            <a:endParaRPr lang="en-US"/>
          </a:p>
        </p:txBody>
      </p:sp>
    </p:spTree>
    <p:extLst>
      <p:ext uri="{BB962C8B-B14F-4D97-AF65-F5344CB8AC3E}">
        <p14:creationId xmlns:p14="http://schemas.microsoft.com/office/powerpoint/2010/main" val="18280812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374151"/>
                </a:solidFill>
                <a:effectLst/>
                <a:latin typeface="Segoe UI" panose="020B0502040204020203" pitchFamily="34" charset="0"/>
                <a:ea typeface="Times New Roman" panose="02020603050405020304" pitchFamily="18" charset="0"/>
              </a:rPr>
              <a:t>In conclusion, addressing mental health issues among the elderly in Malaysia requires a multi-pronged approach that includes policy reforms, increased awareness, improved access to care, and cultural sensitivity. These efforts should be aimed at not only treating mental health conditions but also promoting overall well-being and quality of life for the elderly population.</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14403FC-0107-45D1-A799-94317D11589F}" type="slidenum">
              <a:rPr lang="en-US" smtClean="0"/>
              <a:t>12</a:t>
            </a:fld>
            <a:endParaRPr lang="en-US"/>
          </a:p>
        </p:txBody>
      </p:sp>
    </p:spTree>
    <p:extLst>
      <p:ext uri="{BB962C8B-B14F-4D97-AF65-F5344CB8AC3E}">
        <p14:creationId xmlns:p14="http://schemas.microsoft.com/office/powerpoint/2010/main" val="25003504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8287999" cy="10286999"/>
          </a:xfrm>
          <a:prstGeom prst="rect">
            <a:avLst/>
          </a:prstGeom>
          <a:blipFill>
            <a:blip r:embed="rId2" cstate="print"/>
            <a:stretch>
              <a:fillRect/>
            </a:stretch>
          </a:blipFill>
        </p:spPr>
        <p:txBody>
          <a:bodyPr wrap="square" lIns="0" tIns="0" rIns="0" bIns="0" rtlCol="0"/>
          <a:lstStyle/>
          <a:p>
            <a:endParaRPr/>
          </a:p>
        </p:txBody>
      </p:sp>
      <p:sp>
        <p:nvSpPr>
          <p:cNvPr id="17" name="bk object 17"/>
          <p:cNvSpPr/>
          <p:nvPr/>
        </p:nvSpPr>
        <p:spPr>
          <a:xfrm>
            <a:off x="0" y="6093529"/>
            <a:ext cx="18288000" cy="3164840"/>
          </a:xfrm>
          <a:custGeom>
            <a:avLst/>
            <a:gdLst/>
            <a:ahLst/>
            <a:cxnLst/>
            <a:rect l="l" t="t" r="r" b="b"/>
            <a:pathLst>
              <a:path w="18288000" h="3164840">
                <a:moveTo>
                  <a:pt x="18287998" y="3164772"/>
                </a:moveTo>
                <a:lnTo>
                  <a:pt x="0" y="3164772"/>
                </a:lnTo>
                <a:lnTo>
                  <a:pt x="0" y="0"/>
                </a:lnTo>
                <a:lnTo>
                  <a:pt x="18287998" y="0"/>
                </a:lnTo>
                <a:lnTo>
                  <a:pt x="18287998" y="3164772"/>
                </a:lnTo>
                <a:close/>
              </a:path>
            </a:pathLst>
          </a:custGeom>
          <a:solidFill>
            <a:srgbClr val="FFFFFF"/>
          </a:solidFill>
        </p:spPr>
        <p:txBody>
          <a:bodyPr wrap="square" lIns="0" tIns="0" rIns="0" bIns="0" rtlCol="0"/>
          <a:lstStyle/>
          <a:p>
            <a:endParaRPr/>
          </a:p>
        </p:txBody>
      </p:sp>
      <p:sp>
        <p:nvSpPr>
          <p:cNvPr id="18" name="bk object 18"/>
          <p:cNvSpPr/>
          <p:nvPr/>
        </p:nvSpPr>
        <p:spPr>
          <a:xfrm>
            <a:off x="16310818" y="4998567"/>
            <a:ext cx="950594" cy="950594"/>
          </a:xfrm>
          <a:custGeom>
            <a:avLst/>
            <a:gdLst/>
            <a:ahLst/>
            <a:cxnLst/>
            <a:rect l="l" t="t" r="r" b="b"/>
            <a:pathLst>
              <a:path w="950594" h="950595">
                <a:moveTo>
                  <a:pt x="474983" y="949966"/>
                </a:moveTo>
                <a:lnTo>
                  <a:pt x="426434" y="947513"/>
                </a:lnTo>
                <a:lnTo>
                  <a:pt x="379285" y="940312"/>
                </a:lnTo>
                <a:lnTo>
                  <a:pt x="333773" y="928604"/>
                </a:lnTo>
                <a:lnTo>
                  <a:pt x="290138" y="912626"/>
                </a:lnTo>
                <a:lnTo>
                  <a:pt x="248620" y="892619"/>
                </a:lnTo>
                <a:lnTo>
                  <a:pt x="209457" y="868821"/>
                </a:lnTo>
                <a:lnTo>
                  <a:pt x="172889" y="841472"/>
                </a:lnTo>
                <a:lnTo>
                  <a:pt x="139155" y="810811"/>
                </a:lnTo>
                <a:lnTo>
                  <a:pt x="108494" y="777077"/>
                </a:lnTo>
                <a:lnTo>
                  <a:pt x="81144" y="740509"/>
                </a:lnTo>
                <a:lnTo>
                  <a:pt x="57347" y="701346"/>
                </a:lnTo>
                <a:lnTo>
                  <a:pt x="37340" y="659827"/>
                </a:lnTo>
                <a:lnTo>
                  <a:pt x="21362" y="616193"/>
                </a:lnTo>
                <a:lnTo>
                  <a:pt x="9653" y="570681"/>
                </a:lnTo>
                <a:lnTo>
                  <a:pt x="2453" y="523531"/>
                </a:lnTo>
                <a:lnTo>
                  <a:pt x="0" y="474983"/>
                </a:lnTo>
                <a:lnTo>
                  <a:pt x="2453" y="426434"/>
                </a:lnTo>
                <a:lnTo>
                  <a:pt x="9653" y="379285"/>
                </a:lnTo>
                <a:lnTo>
                  <a:pt x="21362" y="333773"/>
                </a:lnTo>
                <a:lnTo>
                  <a:pt x="37340" y="290138"/>
                </a:lnTo>
                <a:lnTo>
                  <a:pt x="57347" y="248620"/>
                </a:lnTo>
                <a:lnTo>
                  <a:pt x="81144" y="209457"/>
                </a:lnTo>
                <a:lnTo>
                  <a:pt x="108494" y="172889"/>
                </a:lnTo>
                <a:lnTo>
                  <a:pt x="139155" y="139155"/>
                </a:lnTo>
                <a:lnTo>
                  <a:pt x="172889" y="108494"/>
                </a:lnTo>
                <a:lnTo>
                  <a:pt x="209457" y="81144"/>
                </a:lnTo>
                <a:lnTo>
                  <a:pt x="248620" y="57347"/>
                </a:lnTo>
                <a:lnTo>
                  <a:pt x="290138" y="37340"/>
                </a:lnTo>
                <a:lnTo>
                  <a:pt x="333773" y="21362"/>
                </a:lnTo>
                <a:lnTo>
                  <a:pt x="379285" y="9653"/>
                </a:lnTo>
                <a:lnTo>
                  <a:pt x="426434" y="2453"/>
                </a:lnTo>
                <a:lnTo>
                  <a:pt x="474983" y="0"/>
                </a:lnTo>
                <a:lnTo>
                  <a:pt x="523531" y="2453"/>
                </a:lnTo>
                <a:lnTo>
                  <a:pt x="570681" y="9653"/>
                </a:lnTo>
                <a:lnTo>
                  <a:pt x="616193" y="21362"/>
                </a:lnTo>
                <a:lnTo>
                  <a:pt x="659827" y="37340"/>
                </a:lnTo>
                <a:lnTo>
                  <a:pt x="661194" y="37998"/>
                </a:lnTo>
                <a:lnTo>
                  <a:pt x="474983" y="37998"/>
                </a:lnTo>
                <a:lnTo>
                  <a:pt x="427384" y="40563"/>
                </a:lnTo>
                <a:lnTo>
                  <a:pt x="381266" y="48081"/>
                </a:lnTo>
                <a:lnTo>
                  <a:pt x="336896" y="60284"/>
                </a:lnTo>
                <a:lnTo>
                  <a:pt x="294541" y="76906"/>
                </a:lnTo>
                <a:lnTo>
                  <a:pt x="254467" y="97679"/>
                </a:lnTo>
                <a:lnTo>
                  <a:pt x="216943" y="122336"/>
                </a:lnTo>
                <a:lnTo>
                  <a:pt x="182235" y="150611"/>
                </a:lnTo>
                <a:lnTo>
                  <a:pt x="150611" y="182235"/>
                </a:lnTo>
                <a:lnTo>
                  <a:pt x="122336" y="216943"/>
                </a:lnTo>
                <a:lnTo>
                  <a:pt x="97679" y="254467"/>
                </a:lnTo>
                <a:lnTo>
                  <a:pt x="76906" y="294541"/>
                </a:lnTo>
                <a:lnTo>
                  <a:pt x="60284" y="336896"/>
                </a:lnTo>
                <a:lnTo>
                  <a:pt x="48081" y="381266"/>
                </a:lnTo>
                <a:lnTo>
                  <a:pt x="40563" y="427384"/>
                </a:lnTo>
                <a:lnTo>
                  <a:pt x="37998" y="474983"/>
                </a:lnTo>
                <a:lnTo>
                  <a:pt x="40563" y="522582"/>
                </a:lnTo>
                <a:lnTo>
                  <a:pt x="48081" y="568700"/>
                </a:lnTo>
                <a:lnTo>
                  <a:pt x="60284" y="613070"/>
                </a:lnTo>
                <a:lnTo>
                  <a:pt x="76906" y="655425"/>
                </a:lnTo>
                <a:lnTo>
                  <a:pt x="97679" y="695498"/>
                </a:lnTo>
                <a:lnTo>
                  <a:pt x="122336" y="733022"/>
                </a:lnTo>
                <a:lnTo>
                  <a:pt x="150611" y="767730"/>
                </a:lnTo>
                <a:lnTo>
                  <a:pt x="182235" y="799355"/>
                </a:lnTo>
                <a:lnTo>
                  <a:pt x="216943" y="827630"/>
                </a:lnTo>
                <a:lnTo>
                  <a:pt x="254467" y="852287"/>
                </a:lnTo>
                <a:lnTo>
                  <a:pt x="294541" y="873060"/>
                </a:lnTo>
                <a:lnTo>
                  <a:pt x="336896" y="889681"/>
                </a:lnTo>
                <a:lnTo>
                  <a:pt x="381266" y="901885"/>
                </a:lnTo>
                <a:lnTo>
                  <a:pt x="427384" y="909402"/>
                </a:lnTo>
                <a:lnTo>
                  <a:pt x="474983" y="911968"/>
                </a:lnTo>
                <a:lnTo>
                  <a:pt x="661194" y="911968"/>
                </a:lnTo>
                <a:lnTo>
                  <a:pt x="659827" y="912626"/>
                </a:lnTo>
                <a:lnTo>
                  <a:pt x="616193" y="928604"/>
                </a:lnTo>
                <a:lnTo>
                  <a:pt x="570681" y="940312"/>
                </a:lnTo>
                <a:lnTo>
                  <a:pt x="523531" y="947513"/>
                </a:lnTo>
                <a:lnTo>
                  <a:pt x="474983" y="949966"/>
                </a:lnTo>
                <a:close/>
              </a:path>
              <a:path w="950594" h="950595">
                <a:moveTo>
                  <a:pt x="661194" y="911968"/>
                </a:moveTo>
                <a:lnTo>
                  <a:pt x="474983" y="911968"/>
                </a:lnTo>
                <a:lnTo>
                  <a:pt x="522582" y="909402"/>
                </a:lnTo>
                <a:lnTo>
                  <a:pt x="568700" y="901885"/>
                </a:lnTo>
                <a:lnTo>
                  <a:pt x="613070" y="889681"/>
                </a:lnTo>
                <a:lnTo>
                  <a:pt x="655425" y="873060"/>
                </a:lnTo>
                <a:lnTo>
                  <a:pt x="695498" y="852287"/>
                </a:lnTo>
                <a:lnTo>
                  <a:pt x="733022" y="827630"/>
                </a:lnTo>
                <a:lnTo>
                  <a:pt x="767730" y="799355"/>
                </a:lnTo>
                <a:lnTo>
                  <a:pt x="799355" y="767730"/>
                </a:lnTo>
                <a:lnTo>
                  <a:pt x="827630" y="733022"/>
                </a:lnTo>
                <a:lnTo>
                  <a:pt x="852287" y="695498"/>
                </a:lnTo>
                <a:lnTo>
                  <a:pt x="873060" y="655425"/>
                </a:lnTo>
                <a:lnTo>
                  <a:pt x="889681" y="613070"/>
                </a:lnTo>
                <a:lnTo>
                  <a:pt x="901885" y="568700"/>
                </a:lnTo>
                <a:lnTo>
                  <a:pt x="909402" y="522582"/>
                </a:lnTo>
                <a:lnTo>
                  <a:pt x="911968" y="474983"/>
                </a:lnTo>
                <a:lnTo>
                  <a:pt x="909402" y="427384"/>
                </a:lnTo>
                <a:lnTo>
                  <a:pt x="901885" y="381266"/>
                </a:lnTo>
                <a:lnTo>
                  <a:pt x="889681" y="336896"/>
                </a:lnTo>
                <a:lnTo>
                  <a:pt x="873060" y="294541"/>
                </a:lnTo>
                <a:lnTo>
                  <a:pt x="852287" y="254467"/>
                </a:lnTo>
                <a:lnTo>
                  <a:pt x="827630" y="216943"/>
                </a:lnTo>
                <a:lnTo>
                  <a:pt x="799355" y="182235"/>
                </a:lnTo>
                <a:lnTo>
                  <a:pt x="767730" y="150611"/>
                </a:lnTo>
                <a:lnTo>
                  <a:pt x="733022" y="122336"/>
                </a:lnTo>
                <a:lnTo>
                  <a:pt x="695498" y="97679"/>
                </a:lnTo>
                <a:lnTo>
                  <a:pt x="655425" y="76906"/>
                </a:lnTo>
                <a:lnTo>
                  <a:pt x="613070" y="60284"/>
                </a:lnTo>
                <a:lnTo>
                  <a:pt x="568700" y="48081"/>
                </a:lnTo>
                <a:lnTo>
                  <a:pt x="522582" y="40563"/>
                </a:lnTo>
                <a:lnTo>
                  <a:pt x="474983" y="37998"/>
                </a:lnTo>
                <a:lnTo>
                  <a:pt x="661194" y="37998"/>
                </a:lnTo>
                <a:lnTo>
                  <a:pt x="701346" y="57347"/>
                </a:lnTo>
                <a:lnTo>
                  <a:pt x="740509" y="81144"/>
                </a:lnTo>
                <a:lnTo>
                  <a:pt x="777077" y="108494"/>
                </a:lnTo>
                <a:lnTo>
                  <a:pt x="810811" y="139155"/>
                </a:lnTo>
                <a:lnTo>
                  <a:pt x="841472" y="172889"/>
                </a:lnTo>
                <a:lnTo>
                  <a:pt x="868821" y="209457"/>
                </a:lnTo>
                <a:lnTo>
                  <a:pt x="892619" y="248620"/>
                </a:lnTo>
                <a:lnTo>
                  <a:pt x="912626" y="290138"/>
                </a:lnTo>
                <a:lnTo>
                  <a:pt x="928604" y="333773"/>
                </a:lnTo>
                <a:lnTo>
                  <a:pt x="940312" y="379285"/>
                </a:lnTo>
                <a:lnTo>
                  <a:pt x="947513" y="426434"/>
                </a:lnTo>
                <a:lnTo>
                  <a:pt x="949966" y="474983"/>
                </a:lnTo>
                <a:lnTo>
                  <a:pt x="947513" y="523531"/>
                </a:lnTo>
                <a:lnTo>
                  <a:pt x="940312" y="570681"/>
                </a:lnTo>
                <a:lnTo>
                  <a:pt x="928604" y="616193"/>
                </a:lnTo>
                <a:lnTo>
                  <a:pt x="912626" y="659827"/>
                </a:lnTo>
                <a:lnTo>
                  <a:pt x="892619" y="701346"/>
                </a:lnTo>
                <a:lnTo>
                  <a:pt x="868821" y="740509"/>
                </a:lnTo>
                <a:lnTo>
                  <a:pt x="841472" y="777077"/>
                </a:lnTo>
                <a:lnTo>
                  <a:pt x="810811" y="810811"/>
                </a:lnTo>
                <a:lnTo>
                  <a:pt x="777077" y="841472"/>
                </a:lnTo>
                <a:lnTo>
                  <a:pt x="740509" y="868821"/>
                </a:lnTo>
                <a:lnTo>
                  <a:pt x="701346" y="892619"/>
                </a:lnTo>
                <a:lnTo>
                  <a:pt x="661194" y="911968"/>
                </a:lnTo>
                <a:close/>
              </a:path>
              <a:path w="950594" h="950595">
                <a:moveTo>
                  <a:pt x="398986" y="708863"/>
                </a:moveTo>
                <a:lnTo>
                  <a:pt x="358612" y="676455"/>
                </a:lnTo>
                <a:lnTo>
                  <a:pt x="353120" y="663071"/>
                </a:lnTo>
                <a:lnTo>
                  <a:pt x="354493" y="655888"/>
                </a:lnTo>
                <a:lnTo>
                  <a:pt x="358612" y="649539"/>
                </a:lnTo>
                <a:lnTo>
                  <a:pt x="533366" y="474983"/>
                </a:lnTo>
                <a:lnTo>
                  <a:pt x="358612" y="300426"/>
                </a:lnTo>
                <a:lnTo>
                  <a:pt x="354493" y="294078"/>
                </a:lnTo>
                <a:lnTo>
                  <a:pt x="353120" y="286894"/>
                </a:lnTo>
                <a:lnTo>
                  <a:pt x="354493" y="279748"/>
                </a:lnTo>
                <a:lnTo>
                  <a:pt x="358612" y="273511"/>
                </a:lnTo>
                <a:lnTo>
                  <a:pt x="385528" y="246595"/>
                </a:lnTo>
                <a:lnTo>
                  <a:pt x="391848" y="242476"/>
                </a:lnTo>
                <a:lnTo>
                  <a:pt x="398986" y="241103"/>
                </a:lnTo>
                <a:lnTo>
                  <a:pt x="406123" y="242476"/>
                </a:lnTo>
                <a:lnTo>
                  <a:pt x="412443" y="246595"/>
                </a:lnTo>
                <a:lnTo>
                  <a:pt x="627373" y="461525"/>
                </a:lnTo>
                <a:lnTo>
                  <a:pt x="631604" y="467846"/>
                </a:lnTo>
                <a:lnTo>
                  <a:pt x="633014" y="474983"/>
                </a:lnTo>
                <a:lnTo>
                  <a:pt x="631604" y="482120"/>
                </a:lnTo>
                <a:lnTo>
                  <a:pt x="627373" y="488441"/>
                </a:lnTo>
                <a:lnTo>
                  <a:pt x="412443" y="703371"/>
                </a:lnTo>
                <a:lnTo>
                  <a:pt x="406123" y="707490"/>
                </a:lnTo>
                <a:lnTo>
                  <a:pt x="398986" y="708863"/>
                </a:lnTo>
                <a:close/>
              </a:path>
            </a:pathLst>
          </a:custGeom>
          <a:solidFill>
            <a:srgbClr val="E1E1E1"/>
          </a:solidFill>
        </p:spPr>
        <p:txBody>
          <a:bodyPr wrap="square" lIns="0" tIns="0" rIns="0" bIns="0" rtlCol="0"/>
          <a:lstStyle/>
          <a:p>
            <a:endParaRPr/>
          </a:p>
        </p:txBody>
      </p:sp>
      <p:sp>
        <p:nvSpPr>
          <p:cNvPr id="19" name="bk object 19"/>
          <p:cNvSpPr/>
          <p:nvPr/>
        </p:nvSpPr>
        <p:spPr>
          <a:xfrm>
            <a:off x="9479397" y="6453824"/>
            <a:ext cx="4400549" cy="2143124"/>
          </a:xfrm>
          <a:prstGeom prst="rect">
            <a:avLst/>
          </a:prstGeom>
          <a:blipFill>
            <a:blip r:embed="rId3" cstate="print"/>
            <a:stretch>
              <a:fillRect/>
            </a:stretch>
          </a:blipFill>
        </p:spPr>
        <p:txBody>
          <a:bodyPr wrap="square" lIns="0" tIns="0" rIns="0" bIns="0" rtlCol="0"/>
          <a:lstStyle/>
          <a:p>
            <a:endParaRPr/>
          </a:p>
        </p:txBody>
      </p:sp>
      <p:sp>
        <p:nvSpPr>
          <p:cNvPr id="2" name="Holder 2"/>
          <p:cNvSpPr>
            <a:spLocks noGrp="1"/>
          </p:cNvSpPr>
          <p:nvPr>
            <p:ph type="ctrTitle"/>
          </p:nvPr>
        </p:nvSpPr>
        <p:spPr>
          <a:xfrm>
            <a:off x="3624815" y="2682413"/>
            <a:ext cx="11038369" cy="1539239"/>
          </a:xfrm>
          <a:prstGeom prst="rect">
            <a:avLst/>
          </a:prstGeom>
        </p:spPr>
        <p:txBody>
          <a:bodyPr wrap="square" lIns="0" tIns="0" rIns="0" bIns="0">
            <a:spAutoFit/>
          </a:bodyPr>
          <a:lstStyle>
            <a:lvl1pPr>
              <a:defRPr sz="5400" b="1" i="0">
                <a:solidFill>
                  <a:schemeClr val="bg1"/>
                </a:solidFill>
                <a:latin typeface="Calibri"/>
                <a:cs typeface="Calibri"/>
              </a:defRPr>
            </a:lvl1pPr>
          </a:lstStyle>
          <a:p>
            <a:endParaRPr/>
          </a:p>
        </p:txBody>
      </p:sp>
      <p:sp>
        <p:nvSpPr>
          <p:cNvPr id="3" name="Holder 3"/>
          <p:cNvSpPr>
            <a:spLocks noGrp="1"/>
          </p:cNvSpPr>
          <p:nvPr>
            <p:ph type="subTitle" idx="4"/>
          </p:nvPr>
        </p:nvSpPr>
        <p:spPr>
          <a:xfrm>
            <a:off x="2743200" y="5760720"/>
            <a:ext cx="12801600" cy="257175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9/18/2023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916840" y="705419"/>
            <a:ext cx="16181222" cy="7771487"/>
          </a:xfrm>
          <a:prstGeom prst="rect">
            <a:avLst/>
          </a:prstGeom>
          <a:blipFill>
            <a:blip r:embed="rId2" cstate="print"/>
            <a:stretch>
              <a:fillRect/>
            </a:stretch>
          </a:blipFill>
        </p:spPr>
        <p:txBody>
          <a:bodyPr wrap="square" lIns="0" tIns="0" rIns="0" bIns="0" rtlCol="0"/>
          <a:lstStyle/>
          <a:p>
            <a:endParaRPr sz="1800"/>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9/18/2023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5799908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8000" b="1" i="0">
                <a:solidFill>
                  <a:srgbClr val="1B253C"/>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9/18/2023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8000" b="1" i="0">
                <a:solidFill>
                  <a:srgbClr val="1B253C"/>
                </a:solidFill>
                <a:latin typeface="Calibri"/>
                <a:cs typeface="Calibri"/>
              </a:defRPr>
            </a:lvl1pPr>
          </a:lstStyle>
          <a:p>
            <a:endParaRPr/>
          </a:p>
        </p:txBody>
      </p:sp>
      <p:sp>
        <p:nvSpPr>
          <p:cNvPr id="3" name="Holder 3"/>
          <p:cNvSpPr>
            <a:spLocks noGrp="1"/>
          </p:cNvSpPr>
          <p:nvPr>
            <p:ph sz="half" idx="2"/>
          </p:nvPr>
        </p:nvSpPr>
        <p:spPr>
          <a:xfrm>
            <a:off x="914400" y="2366010"/>
            <a:ext cx="7955280" cy="678942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418320" y="2366010"/>
            <a:ext cx="7955280" cy="678942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9/18/2023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8376327" y="0"/>
            <a:ext cx="9911672" cy="10286999"/>
          </a:xfrm>
          <a:prstGeom prst="rect">
            <a:avLst/>
          </a:prstGeom>
          <a:blipFill>
            <a:blip r:embed="rId2" cstate="print"/>
            <a:stretch>
              <a:fillRect/>
            </a:stretch>
          </a:blipFill>
        </p:spPr>
        <p:txBody>
          <a:bodyPr wrap="square" lIns="0" tIns="0" rIns="0" bIns="0" rtlCol="0"/>
          <a:lstStyle/>
          <a:p>
            <a:endParaRPr/>
          </a:p>
        </p:txBody>
      </p:sp>
      <p:sp>
        <p:nvSpPr>
          <p:cNvPr id="17" name="bk object 17"/>
          <p:cNvSpPr/>
          <p:nvPr/>
        </p:nvSpPr>
        <p:spPr>
          <a:xfrm>
            <a:off x="9669413" y="0"/>
            <a:ext cx="8618584" cy="10286998"/>
          </a:xfrm>
          <a:prstGeom prst="rect">
            <a:avLst/>
          </a:prstGeom>
          <a:blipFill>
            <a:blip r:embed="rId3" cstate="print"/>
            <a:stretch>
              <a:fillRect/>
            </a:stretch>
          </a:blip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8000" b="1" i="0">
                <a:solidFill>
                  <a:srgbClr val="1B253C"/>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9/18/2023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916838" y="705419"/>
            <a:ext cx="16181221" cy="7771486"/>
          </a:xfrm>
          <a:prstGeom prst="rect">
            <a:avLst/>
          </a:prstGeom>
          <a:blipFill>
            <a:blip r:embed="rId2" cstate="print"/>
            <a:stretch>
              <a:fillRect/>
            </a:stretch>
          </a:blipFill>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9/18/2023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2" y="2"/>
            <a:ext cx="18287999" cy="10286999"/>
          </a:xfrm>
          <a:prstGeom prst="rect">
            <a:avLst/>
          </a:prstGeom>
          <a:blipFill>
            <a:blip r:embed="rId2" cstate="print"/>
            <a:stretch>
              <a:fillRect/>
            </a:stretch>
          </a:blipFill>
        </p:spPr>
        <p:txBody>
          <a:bodyPr wrap="square" lIns="0" tIns="0" rIns="0" bIns="0" rtlCol="0"/>
          <a:lstStyle/>
          <a:p>
            <a:endParaRPr sz="1800"/>
          </a:p>
        </p:txBody>
      </p:sp>
      <p:sp>
        <p:nvSpPr>
          <p:cNvPr id="17" name="bk object 17"/>
          <p:cNvSpPr/>
          <p:nvPr/>
        </p:nvSpPr>
        <p:spPr>
          <a:xfrm>
            <a:off x="0" y="6093530"/>
            <a:ext cx="18288000" cy="3164840"/>
          </a:xfrm>
          <a:custGeom>
            <a:avLst/>
            <a:gdLst/>
            <a:ahLst/>
            <a:cxnLst/>
            <a:rect l="l" t="t" r="r" b="b"/>
            <a:pathLst>
              <a:path w="18288000" h="3164840">
                <a:moveTo>
                  <a:pt x="18287998" y="3164772"/>
                </a:moveTo>
                <a:lnTo>
                  <a:pt x="0" y="3164772"/>
                </a:lnTo>
                <a:lnTo>
                  <a:pt x="0" y="0"/>
                </a:lnTo>
                <a:lnTo>
                  <a:pt x="18287998" y="0"/>
                </a:lnTo>
                <a:lnTo>
                  <a:pt x="18287998" y="3164772"/>
                </a:lnTo>
                <a:close/>
              </a:path>
            </a:pathLst>
          </a:custGeom>
          <a:solidFill>
            <a:srgbClr val="FFFFFF"/>
          </a:solidFill>
        </p:spPr>
        <p:txBody>
          <a:bodyPr wrap="square" lIns="0" tIns="0" rIns="0" bIns="0" rtlCol="0"/>
          <a:lstStyle/>
          <a:p>
            <a:endParaRPr sz="1800"/>
          </a:p>
        </p:txBody>
      </p:sp>
      <p:sp>
        <p:nvSpPr>
          <p:cNvPr id="18" name="bk object 18"/>
          <p:cNvSpPr/>
          <p:nvPr/>
        </p:nvSpPr>
        <p:spPr>
          <a:xfrm>
            <a:off x="16310819" y="4998568"/>
            <a:ext cx="950594" cy="950594"/>
          </a:xfrm>
          <a:custGeom>
            <a:avLst/>
            <a:gdLst/>
            <a:ahLst/>
            <a:cxnLst/>
            <a:rect l="l" t="t" r="r" b="b"/>
            <a:pathLst>
              <a:path w="950594" h="950595">
                <a:moveTo>
                  <a:pt x="474983" y="949966"/>
                </a:moveTo>
                <a:lnTo>
                  <a:pt x="426434" y="947513"/>
                </a:lnTo>
                <a:lnTo>
                  <a:pt x="379285" y="940312"/>
                </a:lnTo>
                <a:lnTo>
                  <a:pt x="333773" y="928604"/>
                </a:lnTo>
                <a:lnTo>
                  <a:pt x="290138" y="912626"/>
                </a:lnTo>
                <a:lnTo>
                  <a:pt x="248620" y="892619"/>
                </a:lnTo>
                <a:lnTo>
                  <a:pt x="209457" y="868821"/>
                </a:lnTo>
                <a:lnTo>
                  <a:pt x="172889" y="841472"/>
                </a:lnTo>
                <a:lnTo>
                  <a:pt x="139155" y="810811"/>
                </a:lnTo>
                <a:lnTo>
                  <a:pt x="108494" y="777077"/>
                </a:lnTo>
                <a:lnTo>
                  <a:pt x="81144" y="740509"/>
                </a:lnTo>
                <a:lnTo>
                  <a:pt x="57347" y="701346"/>
                </a:lnTo>
                <a:lnTo>
                  <a:pt x="37340" y="659827"/>
                </a:lnTo>
                <a:lnTo>
                  <a:pt x="21362" y="616193"/>
                </a:lnTo>
                <a:lnTo>
                  <a:pt x="9653" y="570681"/>
                </a:lnTo>
                <a:lnTo>
                  <a:pt x="2453" y="523531"/>
                </a:lnTo>
                <a:lnTo>
                  <a:pt x="0" y="474983"/>
                </a:lnTo>
                <a:lnTo>
                  <a:pt x="2453" y="426434"/>
                </a:lnTo>
                <a:lnTo>
                  <a:pt x="9653" y="379285"/>
                </a:lnTo>
                <a:lnTo>
                  <a:pt x="21362" y="333773"/>
                </a:lnTo>
                <a:lnTo>
                  <a:pt x="37340" y="290138"/>
                </a:lnTo>
                <a:lnTo>
                  <a:pt x="57347" y="248620"/>
                </a:lnTo>
                <a:lnTo>
                  <a:pt x="81144" y="209457"/>
                </a:lnTo>
                <a:lnTo>
                  <a:pt x="108494" y="172889"/>
                </a:lnTo>
                <a:lnTo>
                  <a:pt x="139155" y="139155"/>
                </a:lnTo>
                <a:lnTo>
                  <a:pt x="172889" y="108494"/>
                </a:lnTo>
                <a:lnTo>
                  <a:pt x="209457" y="81144"/>
                </a:lnTo>
                <a:lnTo>
                  <a:pt x="248620" y="57347"/>
                </a:lnTo>
                <a:lnTo>
                  <a:pt x="290138" y="37340"/>
                </a:lnTo>
                <a:lnTo>
                  <a:pt x="333773" y="21362"/>
                </a:lnTo>
                <a:lnTo>
                  <a:pt x="379285" y="9653"/>
                </a:lnTo>
                <a:lnTo>
                  <a:pt x="426434" y="2453"/>
                </a:lnTo>
                <a:lnTo>
                  <a:pt x="474983" y="0"/>
                </a:lnTo>
                <a:lnTo>
                  <a:pt x="523531" y="2453"/>
                </a:lnTo>
                <a:lnTo>
                  <a:pt x="570681" y="9653"/>
                </a:lnTo>
                <a:lnTo>
                  <a:pt x="616193" y="21362"/>
                </a:lnTo>
                <a:lnTo>
                  <a:pt x="659827" y="37340"/>
                </a:lnTo>
                <a:lnTo>
                  <a:pt x="661194" y="37998"/>
                </a:lnTo>
                <a:lnTo>
                  <a:pt x="474983" y="37998"/>
                </a:lnTo>
                <a:lnTo>
                  <a:pt x="427384" y="40563"/>
                </a:lnTo>
                <a:lnTo>
                  <a:pt x="381266" y="48081"/>
                </a:lnTo>
                <a:lnTo>
                  <a:pt x="336896" y="60284"/>
                </a:lnTo>
                <a:lnTo>
                  <a:pt x="294541" y="76906"/>
                </a:lnTo>
                <a:lnTo>
                  <a:pt x="254467" y="97679"/>
                </a:lnTo>
                <a:lnTo>
                  <a:pt x="216943" y="122336"/>
                </a:lnTo>
                <a:lnTo>
                  <a:pt x="182235" y="150611"/>
                </a:lnTo>
                <a:lnTo>
                  <a:pt x="150611" y="182235"/>
                </a:lnTo>
                <a:lnTo>
                  <a:pt x="122336" y="216943"/>
                </a:lnTo>
                <a:lnTo>
                  <a:pt x="97679" y="254467"/>
                </a:lnTo>
                <a:lnTo>
                  <a:pt x="76906" y="294541"/>
                </a:lnTo>
                <a:lnTo>
                  <a:pt x="60284" y="336896"/>
                </a:lnTo>
                <a:lnTo>
                  <a:pt x="48081" y="381266"/>
                </a:lnTo>
                <a:lnTo>
                  <a:pt x="40563" y="427384"/>
                </a:lnTo>
                <a:lnTo>
                  <a:pt x="37998" y="474983"/>
                </a:lnTo>
                <a:lnTo>
                  <a:pt x="40563" y="522582"/>
                </a:lnTo>
                <a:lnTo>
                  <a:pt x="48081" y="568700"/>
                </a:lnTo>
                <a:lnTo>
                  <a:pt x="60284" y="613070"/>
                </a:lnTo>
                <a:lnTo>
                  <a:pt x="76906" y="655425"/>
                </a:lnTo>
                <a:lnTo>
                  <a:pt x="97679" y="695498"/>
                </a:lnTo>
                <a:lnTo>
                  <a:pt x="122336" y="733022"/>
                </a:lnTo>
                <a:lnTo>
                  <a:pt x="150611" y="767730"/>
                </a:lnTo>
                <a:lnTo>
                  <a:pt x="182235" y="799355"/>
                </a:lnTo>
                <a:lnTo>
                  <a:pt x="216943" y="827630"/>
                </a:lnTo>
                <a:lnTo>
                  <a:pt x="254467" y="852287"/>
                </a:lnTo>
                <a:lnTo>
                  <a:pt x="294541" y="873060"/>
                </a:lnTo>
                <a:lnTo>
                  <a:pt x="336896" y="889681"/>
                </a:lnTo>
                <a:lnTo>
                  <a:pt x="381266" y="901885"/>
                </a:lnTo>
                <a:lnTo>
                  <a:pt x="427384" y="909402"/>
                </a:lnTo>
                <a:lnTo>
                  <a:pt x="474983" y="911968"/>
                </a:lnTo>
                <a:lnTo>
                  <a:pt x="661194" y="911968"/>
                </a:lnTo>
                <a:lnTo>
                  <a:pt x="659827" y="912626"/>
                </a:lnTo>
                <a:lnTo>
                  <a:pt x="616193" y="928604"/>
                </a:lnTo>
                <a:lnTo>
                  <a:pt x="570681" y="940312"/>
                </a:lnTo>
                <a:lnTo>
                  <a:pt x="523531" y="947513"/>
                </a:lnTo>
                <a:lnTo>
                  <a:pt x="474983" y="949966"/>
                </a:lnTo>
                <a:close/>
              </a:path>
              <a:path w="950594" h="950595">
                <a:moveTo>
                  <a:pt x="661194" y="911968"/>
                </a:moveTo>
                <a:lnTo>
                  <a:pt x="474983" y="911968"/>
                </a:lnTo>
                <a:lnTo>
                  <a:pt x="522582" y="909402"/>
                </a:lnTo>
                <a:lnTo>
                  <a:pt x="568700" y="901885"/>
                </a:lnTo>
                <a:lnTo>
                  <a:pt x="613070" y="889681"/>
                </a:lnTo>
                <a:lnTo>
                  <a:pt x="655425" y="873060"/>
                </a:lnTo>
                <a:lnTo>
                  <a:pt x="695498" y="852287"/>
                </a:lnTo>
                <a:lnTo>
                  <a:pt x="733022" y="827630"/>
                </a:lnTo>
                <a:lnTo>
                  <a:pt x="767730" y="799355"/>
                </a:lnTo>
                <a:lnTo>
                  <a:pt x="799355" y="767730"/>
                </a:lnTo>
                <a:lnTo>
                  <a:pt x="827630" y="733022"/>
                </a:lnTo>
                <a:lnTo>
                  <a:pt x="852287" y="695498"/>
                </a:lnTo>
                <a:lnTo>
                  <a:pt x="873060" y="655425"/>
                </a:lnTo>
                <a:lnTo>
                  <a:pt x="889681" y="613070"/>
                </a:lnTo>
                <a:lnTo>
                  <a:pt x="901885" y="568700"/>
                </a:lnTo>
                <a:lnTo>
                  <a:pt x="909402" y="522582"/>
                </a:lnTo>
                <a:lnTo>
                  <a:pt x="911968" y="474983"/>
                </a:lnTo>
                <a:lnTo>
                  <a:pt x="909402" y="427384"/>
                </a:lnTo>
                <a:lnTo>
                  <a:pt x="901885" y="381266"/>
                </a:lnTo>
                <a:lnTo>
                  <a:pt x="889681" y="336896"/>
                </a:lnTo>
                <a:lnTo>
                  <a:pt x="873060" y="294541"/>
                </a:lnTo>
                <a:lnTo>
                  <a:pt x="852287" y="254467"/>
                </a:lnTo>
                <a:lnTo>
                  <a:pt x="827630" y="216943"/>
                </a:lnTo>
                <a:lnTo>
                  <a:pt x="799355" y="182235"/>
                </a:lnTo>
                <a:lnTo>
                  <a:pt x="767730" y="150611"/>
                </a:lnTo>
                <a:lnTo>
                  <a:pt x="733022" y="122336"/>
                </a:lnTo>
                <a:lnTo>
                  <a:pt x="695498" y="97679"/>
                </a:lnTo>
                <a:lnTo>
                  <a:pt x="655425" y="76906"/>
                </a:lnTo>
                <a:lnTo>
                  <a:pt x="613070" y="60284"/>
                </a:lnTo>
                <a:lnTo>
                  <a:pt x="568700" y="48081"/>
                </a:lnTo>
                <a:lnTo>
                  <a:pt x="522582" y="40563"/>
                </a:lnTo>
                <a:lnTo>
                  <a:pt x="474983" y="37998"/>
                </a:lnTo>
                <a:lnTo>
                  <a:pt x="661194" y="37998"/>
                </a:lnTo>
                <a:lnTo>
                  <a:pt x="701346" y="57347"/>
                </a:lnTo>
                <a:lnTo>
                  <a:pt x="740509" y="81144"/>
                </a:lnTo>
                <a:lnTo>
                  <a:pt x="777077" y="108494"/>
                </a:lnTo>
                <a:lnTo>
                  <a:pt x="810811" y="139155"/>
                </a:lnTo>
                <a:lnTo>
                  <a:pt x="841472" y="172889"/>
                </a:lnTo>
                <a:lnTo>
                  <a:pt x="868821" y="209457"/>
                </a:lnTo>
                <a:lnTo>
                  <a:pt x="892619" y="248620"/>
                </a:lnTo>
                <a:lnTo>
                  <a:pt x="912626" y="290138"/>
                </a:lnTo>
                <a:lnTo>
                  <a:pt x="928604" y="333773"/>
                </a:lnTo>
                <a:lnTo>
                  <a:pt x="940312" y="379285"/>
                </a:lnTo>
                <a:lnTo>
                  <a:pt x="947513" y="426434"/>
                </a:lnTo>
                <a:lnTo>
                  <a:pt x="949966" y="474983"/>
                </a:lnTo>
                <a:lnTo>
                  <a:pt x="947513" y="523531"/>
                </a:lnTo>
                <a:lnTo>
                  <a:pt x="940312" y="570681"/>
                </a:lnTo>
                <a:lnTo>
                  <a:pt x="928604" y="616193"/>
                </a:lnTo>
                <a:lnTo>
                  <a:pt x="912626" y="659827"/>
                </a:lnTo>
                <a:lnTo>
                  <a:pt x="892619" y="701346"/>
                </a:lnTo>
                <a:lnTo>
                  <a:pt x="868821" y="740509"/>
                </a:lnTo>
                <a:lnTo>
                  <a:pt x="841472" y="777077"/>
                </a:lnTo>
                <a:lnTo>
                  <a:pt x="810811" y="810811"/>
                </a:lnTo>
                <a:lnTo>
                  <a:pt x="777077" y="841472"/>
                </a:lnTo>
                <a:lnTo>
                  <a:pt x="740509" y="868821"/>
                </a:lnTo>
                <a:lnTo>
                  <a:pt x="701346" y="892619"/>
                </a:lnTo>
                <a:lnTo>
                  <a:pt x="661194" y="911968"/>
                </a:lnTo>
                <a:close/>
              </a:path>
              <a:path w="950594" h="950595">
                <a:moveTo>
                  <a:pt x="398986" y="708863"/>
                </a:moveTo>
                <a:lnTo>
                  <a:pt x="358612" y="676455"/>
                </a:lnTo>
                <a:lnTo>
                  <a:pt x="353120" y="663071"/>
                </a:lnTo>
                <a:lnTo>
                  <a:pt x="354493" y="655888"/>
                </a:lnTo>
                <a:lnTo>
                  <a:pt x="358612" y="649539"/>
                </a:lnTo>
                <a:lnTo>
                  <a:pt x="533366" y="474983"/>
                </a:lnTo>
                <a:lnTo>
                  <a:pt x="358612" y="300426"/>
                </a:lnTo>
                <a:lnTo>
                  <a:pt x="354493" y="294078"/>
                </a:lnTo>
                <a:lnTo>
                  <a:pt x="353120" y="286894"/>
                </a:lnTo>
                <a:lnTo>
                  <a:pt x="354493" y="279748"/>
                </a:lnTo>
                <a:lnTo>
                  <a:pt x="358612" y="273511"/>
                </a:lnTo>
                <a:lnTo>
                  <a:pt x="385528" y="246595"/>
                </a:lnTo>
                <a:lnTo>
                  <a:pt x="391848" y="242476"/>
                </a:lnTo>
                <a:lnTo>
                  <a:pt x="398986" y="241103"/>
                </a:lnTo>
                <a:lnTo>
                  <a:pt x="406123" y="242476"/>
                </a:lnTo>
                <a:lnTo>
                  <a:pt x="412443" y="246595"/>
                </a:lnTo>
                <a:lnTo>
                  <a:pt x="627373" y="461525"/>
                </a:lnTo>
                <a:lnTo>
                  <a:pt x="631604" y="467846"/>
                </a:lnTo>
                <a:lnTo>
                  <a:pt x="633014" y="474983"/>
                </a:lnTo>
                <a:lnTo>
                  <a:pt x="631604" y="482120"/>
                </a:lnTo>
                <a:lnTo>
                  <a:pt x="627373" y="488441"/>
                </a:lnTo>
                <a:lnTo>
                  <a:pt x="412443" y="703371"/>
                </a:lnTo>
                <a:lnTo>
                  <a:pt x="406123" y="707490"/>
                </a:lnTo>
                <a:lnTo>
                  <a:pt x="398986" y="708863"/>
                </a:lnTo>
                <a:close/>
              </a:path>
            </a:pathLst>
          </a:custGeom>
          <a:solidFill>
            <a:srgbClr val="E1E1E1"/>
          </a:solidFill>
        </p:spPr>
        <p:txBody>
          <a:bodyPr wrap="square" lIns="0" tIns="0" rIns="0" bIns="0" rtlCol="0"/>
          <a:lstStyle/>
          <a:p>
            <a:endParaRPr sz="1800"/>
          </a:p>
        </p:txBody>
      </p:sp>
      <p:sp>
        <p:nvSpPr>
          <p:cNvPr id="19" name="bk object 19"/>
          <p:cNvSpPr/>
          <p:nvPr/>
        </p:nvSpPr>
        <p:spPr>
          <a:xfrm>
            <a:off x="9479397" y="6453826"/>
            <a:ext cx="4400549" cy="2143124"/>
          </a:xfrm>
          <a:prstGeom prst="rect">
            <a:avLst/>
          </a:prstGeom>
          <a:blipFill>
            <a:blip r:embed="rId3" cstate="print"/>
            <a:stretch>
              <a:fillRect/>
            </a:stretch>
          </a:blipFill>
        </p:spPr>
        <p:txBody>
          <a:bodyPr wrap="square" lIns="0" tIns="0" rIns="0" bIns="0" rtlCol="0"/>
          <a:lstStyle/>
          <a:p>
            <a:endParaRPr sz="1800"/>
          </a:p>
        </p:txBody>
      </p:sp>
      <p:sp>
        <p:nvSpPr>
          <p:cNvPr id="2" name="Holder 2"/>
          <p:cNvSpPr>
            <a:spLocks noGrp="1"/>
          </p:cNvSpPr>
          <p:nvPr>
            <p:ph type="ctrTitle"/>
          </p:nvPr>
        </p:nvSpPr>
        <p:spPr>
          <a:xfrm>
            <a:off x="3624817" y="2682414"/>
            <a:ext cx="11038370" cy="830997"/>
          </a:xfrm>
          <a:prstGeom prst="rect">
            <a:avLst/>
          </a:prstGeom>
        </p:spPr>
        <p:txBody>
          <a:bodyPr wrap="square" lIns="0" tIns="0" rIns="0" bIns="0">
            <a:spAutoFit/>
          </a:bodyPr>
          <a:lstStyle>
            <a:lvl1pPr>
              <a:defRPr sz="5400" b="1" i="0">
                <a:solidFill>
                  <a:schemeClr val="bg1"/>
                </a:solidFill>
                <a:latin typeface="Calibri"/>
                <a:cs typeface="Calibri"/>
              </a:defRPr>
            </a:lvl1pPr>
          </a:lstStyle>
          <a:p>
            <a:endParaRPr/>
          </a:p>
        </p:txBody>
      </p:sp>
      <p:sp>
        <p:nvSpPr>
          <p:cNvPr id="3" name="Holder 3"/>
          <p:cNvSpPr>
            <a:spLocks noGrp="1"/>
          </p:cNvSpPr>
          <p:nvPr>
            <p:ph type="subTitle" idx="4"/>
          </p:nvPr>
        </p:nvSpPr>
        <p:spPr>
          <a:xfrm>
            <a:off x="2743200" y="5760721"/>
            <a:ext cx="128016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9/18/2023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8987375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6583223" y="1353966"/>
            <a:ext cx="5121554" cy="1231299"/>
          </a:xfrm>
        </p:spPr>
        <p:txBody>
          <a:bodyPr lIns="0" tIns="0" rIns="0" bIns="0"/>
          <a:lstStyle>
            <a:lvl1pPr>
              <a:defRPr sz="8001" b="1" i="0">
                <a:solidFill>
                  <a:srgbClr val="1B253C"/>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9/18/2023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9206772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6583223" y="1353966"/>
            <a:ext cx="5121554" cy="1231299"/>
          </a:xfrm>
        </p:spPr>
        <p:txBody>
          <a:bodyPr lIns="0" tIns="0" rIns="0" bIns="0"/>
          <a:lstStyle>
            <a:lvl1pPr>
              <a:defRPr sz="8001" b="1" i="0">
                <a:solidFill>
                  <a:srgbClr val="1B253C"/>
                </a:solidFill>
                <a:latin typeface="Calibri"/>
                <a:cs typeface="Calibri"/>
              </a:defRPr>
            </a:lvl1pPr>
          </a:lstStyle>
          <a:p>
            <a:endParaRPr/>
          </a:p>
        </p:txBody>
      </p:sp>
      <p:sp>
        <p:nvSpPr>
          <p:cNvPr id="3" name="Holder 3"/>
          <p:cNvSpPr>
            <a:spLocks noGrp="1"/>
          </p:cNvSpPr>
          <p:nvPr>
            <p:ph sz="half" idx="2"/>
          </p:nvPr>
        </p:nvSpPr>
        <p:spPr>
          <a:xfrm>
            <a:off x="914400" y="2366011"/>
            <a:ext cx="795528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418320" y="2366011"/>
            <a:ext cx="795528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9/18/2023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1146816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8376328" y="2"/>
            <a:ext cx="9911672" cy="10286999"/>
          </a:xfrm>
          <a:prstGeom prst="rect">
            <a:avLst/>
          </a:prstGeom>
          <a:blipFill>
            <a:blip r:embed="rId2" cstate="print"/>
            <a:stretch>
              <a:fillRect/>
            </a:stretch>
          </a:blipFill>
        </p:spPr>
        <p:txBody>
          <a:bodyPr wrap="square" lIns="0" tIns="0" rIns="0" bIns="0" rtlCol="0"/>
          <a:lstStyle/>
          <a:p>
            <a:endParaRPr sz="1800"/>
          </a:p>
        </p:txBody>
      </p:sp>
      <p:sp>
        <p:nvSpPr>
          <p:cNvPr id="17" name="bk object 17"/>
          <p:cNvSpPr/>
          <p:nvPr/>
        </p:nvSpPr>
        <p:spPr>
          <a:xfrm>
            <a:off x="9669413" y="1"/>
            <a:ext cx="8618585" cy="10286999"/>
          </a:xfrm>
          <a:prstGeom prst="rect">
            <a:avLst/>
          </a:prstGeom>
          <a:blipFill>
            <a:blip r:embed="rId3" cstate="print"/>
            <a:stretch>
              <a:fillRect/>
            </a:stretch>
          </a:blipFill>
        </p:spPr>
        <p:txBody>
          <a:bodyPr wrap="square" lIns="0" tIns="0" rIns="0" bIns="0" rtlCol="0"/>
          <a:lstStyle/>
          <a:p>
            <a:endParaRPr sz="1800"/>
          </a:p>
        </p:txBody>
      </p:sp>
      <p:sp>
        <p:nvSpPr>
          <p:cNvPr id="2" name="Holder 2"/>
          <p:cNvSpPr>
            <a:spLocks noGrp="1"/>
          </p:cNvSpPr>
          <p:nvPr>
            <p:ph type="title"/>
          </p:nvPr>
        </p:nvSpPr>
        <p:spPr>
          <a:xfrm>
            <a:off x="6583223" y="1353966"/>
            <a:ext cx="5121554" cy="1231299"/>
          </a:xfrm>
        </p:spPr>
        <p:txBody>
          <a:bodyPr lIns="0" tIns="0" rIns="0" bIns="0"/>
          <a:lstStyle>
            <a:lvl1pPr>
              <a:defRPr sz="8001" b="1" i="0">
                <a:solidFill>
                  <a:srgbClr val="1B253C"/>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9/18/2023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58820466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6583222" y="1353966"/>
            <a:ext cx="5121554" cy="1244600"/>
          </a:xfrm>
          <a:prstGeom prst="rect">
            <a:avLst/>
          </a:prstGeom>
        </p:spPr>
        <p:txBody>
          <a:bodyPr wrap="square" lIns="0" tIns="0" rIns="0" bIns="0">
            <a:spAutoFit/>
          </a:bodyPr>
          <a:lstStyle>
            <a:lvl1pPr>
              <a:defRPr sz="8000" b="1" i="0">
                <a:solidFill>
                  <a:srgbClr val="1B253C"/>
                </a:solidFill>
                <a:latin typeface="Calibri"/>
                <a:cs typeface="Calibri"/>
              </a:defRPr>
            </a:lvl1pPr>
          </a:lstStyle>
          <a:p>
            <a:endParaRPr/>
          </a:p>
        </p:txBody>
      </p:sp>
      <p:sp>
        <p:nvSpPr>
          <p:cNvPr id="3" name="Holder 3"/>
          <p:cNvSpPr>
            <a:spLocks noGrp="1"/>
          </p:cNvSpPr>
          <p:nvPr>
            <p:ph type="body" idx="1"/>
          </p:nvPr>
        </p:nvSpPr>
        <p:spPr>
          <a:xfrm>
            <a:off x="914400" y="2366010"/>
            <a:ext cx="16459200" cy="678942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6217920" y="9566910"/>
            <a:ext cx="5852160" cy="51435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914400" y="9566910"/>
            <a:ext cx="4206240" cy="51435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9/18/2023</a:t>
            </a:fld>
            <a:endParaRPr lang="en-US"/>
          </a:p>
        </p:txBody>
      </p:sp>
      <p:sp>
        <p:nvSpPr>
          <p:cNvPr id="6" name="Holder 6"/>
          <p:cNvSpPr>
            <a:spLocks noGrp="1"/>
          </p:cNvSpPr>
          <p:nvPr>
            <p:ph type="sldNum" sz="quarter" idx="7"/>
          </p:nvPr>
        </p:nvSpPr>
        <p:spPr>
          <a:xfrm>
            <a:off x="13167361" y="9566910"/>
            <a:ext cx="4206240" cy="51435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6583223" y="1353966"/>
            <a:ext cx="5121554" cy="1231106"/>
          </a:xfrm>
          <a:prstGeom prst="rect">
            <a:avLst/>
          </a:prstGeom>
        </p:spPr>
        <p:txBody>
          <a:bodyPr wrap="square" lIns="0" tIns="0" rIns="0" bIns="0">
            <a:spAutoFit/>
          </a:bodyPr>
          <a:lstStyle>
            <a:lvl1pPr>
              <a:defRPr sz="8000" b="1" i="0">
                <a:solidFill>
                  <a:srgbClr val="1B253C"/>
                </a:solidFill>
                <a:latin typeface="Calibri"/>
                <a:cs typeface="Calibri"/>
              </a:defRPr>
            </a:lvl1pPr>
          </a:lstStyle>
          <a:p>
            <a:endParaRPr/>
          </a:p>
        </p:txBody>
      </p:sp>
      <p:sp>
        <p:nvSpPr>
          <p:cNvPr id="3" name="Holder 3"/>
          <p:cNvSpPr>
            <a:spLocks noGrp="1"/>
          </p:cNvSpPr>
          <p:nvPr>
            <p:ph type="body" idx="1"/>
          </p:nvPr>
        </p:nvSpPr>
        <p:spPr>
          <a:xfrm>
            <a:off x="914400" y="2366011"/>
            <a:ext cx="164592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6217920" y="9566911"/>
            <a:ext cx="585216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914400" y="9566911"/>
            <a:ext cx="420624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9/18/2023</a:t>
            </a:fld>
            <a:endParaRPr lang="en-US"/>
          </a:p>
        </p:txBody>
      </p:sp>
      <p:sp>
        <p:nvSpPr>
          <p:cNvPr id="6" name="Holder 6"/>
          <p:cNvSpPr>
            <a:spLocks noGrp="1"/>
          </p:cNvSpPr>
          <p:nvPr>
            <p:ph type="sldNum" sz="quarter" idx="7"/>
          </p:nvPr>
        </p:nvSpPr>
        <p:spPr>
          <a:xfrm>
            <a:off x="13167362" y="9566911"/>
            <a:ext cx="420624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639562620"/>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p:txStyles>
    <p:titleStyle>
      <a:lvl1pPr>
        <a:defRPr>
          <a:latin typeface="+mj-lt"/>
          <a:ea typeface="+mj-ea"/>
          <a:cs typeface="+mj-cs"/>
        </a:defRPr>
      </a:lvl1pPr>
    </p:titleStyle>
    <p:bodyStyle>
      <a:lvl1pPr marL="0">
        <a:defRPr>
          <a:latin typeface="+mn-lt"/>
          <a:ea typeface="+mn-ea"/>
          <a:cs typeface="+mn-cs"/>
        </a:defRPr>
      </a:lvl1pPr>
      <a:lvl2pPr marL="457223">
        <a:defRPr>
          <a:latin typeface="+mn-lt"/>
          <a:ea typeface="+mn-ea"/>
          <a:cs typeface="+mn-cs"/>
        </a:defRPr>
      </a:lvl2pPr>
      <a:lvl3pPr marL="914445">
        <a:defRPr>
          <a:latin typeface="+mn-lt"/>
          <a:ea typeface="+mn-ea"/>
          <a:cs typeface="+mn-cs"/>
        </a:defRPr>
      </a:lvl3pPr>
      <a:lvl4pPr marL="1371669">
        <a:defRPr>
          <a:latin typeface="+mn-lt"/>
          <a:ea typeface="+mn-ea"/>
          <a:cs typeface="+mn-cs"/>
        </a:defRPr>
      </a:lvl4pPr>
      <a:lvl5pPr marL="1828892">
        <a:defRPr>
          <a:latin typeface="+mn-lt"/>
          <a:ea typeface="+mn-ea"/>
          <a:cs typeface="+mn-cs"/>
        </a:defRPr>
      </a:lvl5pPr>
      <a:lvl6pPr marL="2286114">
        <a:defRPr>
          <a:latin typeface="+mn-lt"/>
          <a:ea typeface="+mn-ea"/>
          <a:cs typeface="+mn-cs"/>
        </a:defRPr>
      </a:lvl6pPr>
      <a:lvl7pPr marL="2743337">
        <a:defRPr>
          <a:latin typeface="+mn-lt"/>
          <a:ea typeface="+mn-ea"/>
          <a:cs typeface="+mn-cs"/>
        </a:defRPr>
      </a:lvl7pPr>
      <a:lvl8pPr marL="3200561">
        <a:defRPr>
          <a:latin typeface="+mn-lt"/>
          <a:ea typeface="+mn-ea"/>
          <a:cs typeface="+mn-cs"/>
        </a:defRPr>
      </a:lvl8pPr>
      <a:lvl9pPr marL="3657783">
        <a:defRPr>
          <a:latin typeface="+mn-lt"/>
          <a:ea typeface="+mn-ea"/>
          <a:cs typeface="+mn-cs"/>
        </a:defRPr>
      </a:lvl9pPr>
    </p:bodyStyle>
    <p:otherStyle>
      <a:lvl1pPr marL="0">
        <a:defRPr>
          <a:latin typeface="+mn-lt"/>
          <a:ea typeface="+mn-ea"/>
          <a:cs typeface="+mn-cs"/>
        </a:defRPr>
      </a:lvl1pPr>
      <a:lvl2pPr marL="457223">
        <a:defRPr>
          <a:latin typeface="+mn-lt"/>
          <a:ea typeface="+mn-ea"/>
          <a:cs typeface="+mn-cs"/>
        </a:defRPr>
      </a:lvl2pPr>
      <a:lvl3pPr marL="914445">
        <a:defRPr>
          <a:latin typeface="+mn-lt"/>
          <a:ea typeface="+mn-ea"/>
          <a:cs typeface="+mn-cs"/>
        </a:defRPr>
      </a:lvl3pPr>
      <a:lvl4pPr marL="1371669">
        <a:defRPr>
          <a:latin typeface="+mn-lt"/>
          <a:ea typeface="+mn-ea"/>
          <a:cs typeface="+mn-cs"/>
        </a:defRPr>
      </a:lvl4pPr>
      <a:lvl5pPr marL="1828892">
        <a:defRPr>
          <a:latin typeface="+mn-lt"/>
          <a:ea typeface="+mn-ea"/>
          <a:cs typeface="+mn-cs"/>
        </a:defRPr>
      </a:lvl5pPr>
      <a:lvl6pPr marL="2286114">
        <a:defRPr>
          <a:latin typeface="+mn-lt"/>
          <a:ea typeface="+mn-ea"/>
          <a:cs typeface="+mn-cs"/>
        </a:defRPr>
      </a:lvl6pPr>
      <a:lvl7pPr marL="2743337">
        <a:defRPr>
          <a:latin typeface="+mn-lt"/>
          <a:ea typeface="+mn-ea"/>
          <a:cs typeface="+mn-cs"/>
        </a:defRPr>
      </a:lvl7pPr>
      <a:lvl8pPr marL="3200561">
        <a:defRPr>
          <a:latin typeface="+mn-lt"/>
          <a:ea typeface="+mn-ea"/>
          <a:cs typeface="+mn-cs"/>
        </a:defRPr>
      </a:lvl8pPr>
      <a:lvl9pPr marL="3657783">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jpg"/></Relationships>
</file>

<file path=ppt/slides/_rels/slide10.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7.jpg"/><Relationship Id="rId7" Type="http://schemas.openxmlformats.org/officeDocument/2006/relationships/image" Target="../media/image21.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g"/></Relationships>
</file>

<file path=ppt/slides/_rels/slide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7.jpg"/><Relationship Id="rId7"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21615" cy="2483485"/>
          </a:xfrm>
          <a:custGeom>
            <a:avLst/>
            <a:gdLst/>
            <a:ahLst/>
            <a:cxnLst/>
            <a:rect l="l" t="t" r="r" b="b"/>
            <a:pathLst>
              <a:path w="221615" h="2483485">
                <a:moveTo>
                  <a:pt x="221225" y="2483319"/>
                </a:moveTo>
                <a:lnTo>
                  <a:pt x="0" y="2483319"/>
                </a:lnTo>
                <a:lnTo>
                  <a:pt x="0" y="0"/>
                </a:lnTo>
                <a:lnTo>
                  <a:pt x="221225" y="0"/>
                </a:lnTo>
                <a:lnTo>
                  <a:pt x="221225" y="2483319"/>
                </a:lnTo>
                <a:close/>
              </a:path>
            </a:pathLst>
          </a:custGeom>
          <a:solidFill>
            <a:srgbClr val="003378"/>
          </a:solidFill>
        </p:spPr>
        <p:txBody>
          <a:bodyPr wrap="square" lIns="0" tIns="0" rIns="0" bIns="0" rtlCol="0"/>
          <a:lstStyle/>
          <a:p>
            <a:endParaRPr/>
          </a:p>
        </p:txBody>
      </p:sp>
      <p:sp>
        <p:nvSpPr>
          <p:cNvPr id="3" name="object 3"/>
          <p:cNvSpPr/>
          <p:nvPr/>
        </p:nvSpPr>
        <p:spPr>
          <a:xfrm>
            <a:off x="1028700" y="7512315"/>
            <a:ext cx="6524624" cy="1523999"/>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8032601" y="7349269"/>
            <a:ext cx="1899940" cy="1880272"/>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11100217" y="37955"/>
            <a:ext cx="7188200" cy="10249535"/>
          </a:xfrm>
          <a:custGeom>
            <a:avLst/>
            <a:gdLst/>
            <a:ahLst/>
            <a:cxnLst/>
            <a:rect l="l" t="t" r="r" b="b"/>
            <a:pathLst>
              <a:path w="7188200" h="10249535">
                <a:moveTo>
                  <a:pt x="7187782" y="10249044"/>
                </a:moveTo>
                <a:lnTo>
                  <a:pt x="0" y="10249044"/>
                </a:lnTo>
                <a:lnTo>
                  <a:pt x="0" y="0"/>
                </a:lnTo>
                <a:lnTo>
                  <a:pt x="7187782" y="0"/>
                </a:lnTo>
                <a:lnTo>
                  <a:pt x="7187782" y="10249044"/>
                </a:lnTo>
                <a:close/>
              </a:path>
            </a:pathLst>
          </a:custGeom>
          <a:solidFill>
            <a:srgbClr val="003378">
              <a:alpha val="75000"/>
            </a:srgbClr>
          </a:solidFill>
        </p:spPr>
        <p:txBody>
          <a:bodyPr wrap="square" lIns="0" tIns="0" rIns="0" bIns="0" rtlCol="0"/>
          <a:lstStyle/>
          <a:p>
            <a:endParaRPr/>
          </a:p>
        </p:txBody>
      </p:sp>
      <p:sp>
        <p:nvSpPr>
          <p:cNvPr id="6" name="object 6"/>
          <p:cNvSpPr/>
          <p:nvPr/>
        </p:nvSpPr>
        <p:spPr>
          <a:xfrm>
            <a:off x="11505846" y="1967600"/>
            <a:ext cx="6365280" cy="6362700"/>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11447830" y="1912362"/>
            <a:ext cx="6486525" cy="6477000"/>
          </a:xfrm>
          <a:custGeom>
            <a:avLst/>
            <a:gdLst/>
            <a:ahLst/>
            <a:cxnLst/>
            <a:rect l="l" t="t" r="r" b="b"/>
            <a:pathLst>
              <a:path w="6486525" h="6477000">
                <a:moveTo>
                  <a:pt x="3529934" y="12700"/>
                </a:moveTo>
                <a:lnTo>
                  <a:pt x="2956163" y="12700"/>
                </a:lnTo>
                <a:lnTo>
                  <a:pt x="3003526" y="0"/>
                </a:lnTo>
                <a:lnTo>
                  <a:pt x="3482570" y="0"/>
                </a:lnTo>
                <a:lnTo>
                  <a:pt x="3529934" y="12700"/>
                </a:lnTo>
                <a:close/>
              </a:path>
              <a:path w="6486525" h="6477000">
                <a:moveTo>
                  <a:pt x="3624080" y="25400"/>
                </a:moveTo>
                <a:lnTo>
                  <a:pt x="2862018" y="25400"/>
                </a:lnTo>
                <a:lnTo>
                  <a:pt x="2908992" y="12700"/>
                </a:lnTo>
                <a:lnTo>
                  <a:pt x="3577105" y="12700"/>
                </a:lnTo>
                <a:lnTo>
                  <a:pt x="3624080" y="25400"/>
                </a:lnTo>
                <a:close/>
              </a:path>
              <a:path w="6486525" h="6477000">
                <a:moveTo>
                  <a:pt x="3717419" y="38100"/>
                </a:moveTo>
                <a:lnTo>
                  <a:pt x="2768679" y="38100"/>
                </a:lnTo>
                <a:lnTo>
                  <a:pt x="2815245" y="25400"/>
                </a:lnTo>
                <a:lnTo>
                  <a:pt x="3670853" y="25400"/>
                </a:lnTo>
                <a:lnTo>
                  <a:pt x="3717419" y="38100"/>
                </a:lnTo>
                <a:close/>
              </a:path>
              <a:path w="6486525" h="6477000">
                <a:moveTo>
                  <a:pt x="3809912" y="50800"/>
                </a:moveTo>
                <a:lnTo>
                  <a:pt x="2676187" y="50800"/>
                </a:lnTo>
                <a:lnTo>
                  <a:pt x="2722325" y="38100"/>
                </a:lnTo>
                <a:lnTo>
                  <a:pt x="3763774" y="38100"/>
                </a:lnTo>
                <a:lnTo>
                  <a:pt x="3809912" y="50800"/>
                </a:lnTo>
                <a:close/>
              </a:path>
              <a:path w="6486525" h="6477000">
                <a:moveTo>
                  <a:pt x="4037184" y="101600"/>
                </a:moveTo>
                <a:lnTo>
                  <a:pt x="2448918" y="101600"/>
                </a:lnTo>
                <a:lnTo>
                  <a:pt x="2630271" y="50800"/>
                </a:lnTo>
                <a:lnTo>
                  <a:pt x="3855829" y="50800"/>
                </a:lnTo>
                <a:lnTo>
                  <a:pt x="4037184" y="101600"/>
                </a:lnTo>
                <a:close/>
              </a:path>
              <a:path w="6486525" h="6477000">
                <a:moveTo>
                  <a:pt x="3992202" y="6400800"/>
                </a:moveTo>
                <a:lnTo>
                  <a:pt x="2493895" y="6400800"/>
                </a:lnTo>
                <a:lnTo>
                  <a:pt x="2184361" y="6311900"/>
                </a:lnTo>
                <a:lnTo>
                  <a:pt x="2141204" y="6286500"/>
                </a:lnTo>
                <a:lnTo>
                  <a:pt x="2055738" y="6261100"/>
                </a:lnTo>
                <a:lnTo>
                  <a:pt x="2013438" y="6235700"/>
                </a:lnTo>
                <a:lnTo>
                  <a:pt x="1929727" y="6210300"/>
                </a:lnTo>
                <a:lnTo>
                  <a:pt x="1888328" y="6184900"/>
                </a:lnTo>
                <a:lnTo>
                  <a:pt x="1847238" y="6172200"/>
                </a:lnTo>
                <a:lnTo>
                  <a:pt x="1766007" y="6121400"/>
                </a:lnTo>
                <a:lnTo>
                  <a:pt x="1725877" y="6108700"/>
                </a:lnTo>
                <a:lnTo>
                  <a:pt x="1646609" y="6057900"/>
                </a:lnTo>
                <a:lnTo>
                  <a:pt x="1607482" y="6045200"/>
                </a:lnTo>
                <a:lnTo>
                  <a:pt x="1492188" y="5969000"/>
                </a:lnTo>
                <a:lnTo>
                  <a:pt x="1417112" y="5918200"/>
                </a:lnTo>
                <a:lnTo>
                  <a:pt x="1343513" y="5867400"/>
                </a:lnTo>
                <a:lnTo>
                  <a:pt x="1271429" y="5816600"/>
                </a:lnTo>
                <a:lnTo>
                  <a:pt x="1235967" y="5791200"/>
                </a:lnTo>
                <a:lnTo>
                  <a:pt x="1200899" y="5753100"/>
                </a:lnTo>
                <a:lnTo>
                  <a:pt x="1131964" y="5702300"/>
                </a:lnTo>
                <a:lnTo>
                  <a:pt x="1098106" y="5676900"/>
                </a:lnTo>
                <a:lnTo>
                  <a:pt x="1064662" y="5638800"/>
                </a:lnTo>
                <a:lnTo>
                  <a:pt x="1031636" y="5613400"/>
                </a:lnTo>
                <a:lnTo>
                  <a:pt x="999033" y="5575300"/>
                </a:lnTo>
                <a:lnTo>
                  <a:pt x="966858" y="5549900"/>
                </a:lnTo>
                <a:lnTo>
                  <a:pt x="935116" y="5511800"/>
                </a:lnTo>
                <a:lnTo>
                  <a:pt x="903812" y="5486400"/>
                </a:lnTo>
                <a:lnTo>
                  <a:pt x="872950" y="5448300"/>
                </a:lnTo>
                <a:lnTo>
                  <a:pt x="842537" y="5422900"/>
                </a:lnTo>
                <a:lnTo>
                  <a:pt x="812575" y="5384800"/>
                </a:lnTo>
                <a:lnTo>
                  <a:pt x="783072" y="5346700"/>
                </a:lnTo>
                <a:lnTo>
                  <a:pt x="754031" y="5321300"/>
                </a:lnTo>
                <a:lnTo>
                  <a:pt x="725457" y="5283200"/>
                </a:lnTo>
                <a:lnTo>
                  <a:pt x="697356" y="5245100"/>
                </a:lnTo>
                <a:lnTo>
                  <a:pt x="669732" y="5207000"/>
                </a:lnTo>
                <a:lnTo>
                  <a:pt x="642590" y="5181600"/>
                </a:lnTo>
                <a:lnTo>
                  <a:pt x="615935" y="5143500"/>
                </a:lnTo>
                <a:lnTo>
                  <a:pt x="589772" y="5105400"/>
                </a:lnTo>
                <a:lnTo>
                  <a:pt x="564106" y="5067300"/>
                </a:lnTo>
                <a:lnTo>
                  <a:pt x="538942" y="5029200"/>
                </a:lnTo>
                <a:lnTo>
                  <a:pt x="514285" y="4991100"/>
                </a:lnTo>
                <a:lnTo>
                  <a:pt x="490139" y="4953000"/>
                </a:lnTo>
                <a:lnTo>
                  <a:pt x="466510" y="4914900"/>
                </a:lnTo>
                <a:lnTo>
                  <a:pt x="443402" y="4876800"/>
                </a:lnTo>
                <a:lnTo>
                  <a:pt x="420821" y="4838700"/>
                </a:lnTo>
                <a:lnTo>
                  <a:pt x="398771" y="4800600"/>
                </a:lnTo>
                <a:lnTo>
                  <a:pt x="377258" y="4762500"/>
                </a:lnTo>
                <a:lnTo>
                  <a:pt x="356285" y="4711700"/>
                </a:lnTo>
                <a:lnTo>
                  <a:pt x="335859" y="4673600"/>
                </a:lnTo>
                <a:lnTo>
                  <a:pt x="315984" y="4635500"/>
                </a:lnTo>
                <a:lnTo>
                  <a:pt x="296664" y="4597400"/>
                </a:lnTo>
                <a:lnTo>
                  <a:pt x="277906" y="4559300"/>
                </a:lnTo>
                <a:lnTo>
                  <a:pt x="259713" y="4508500"/>
                </a:lnTo>
                <a:lnTo>
                  <a:pt x="242091" y="4470400"/>
                </a:lnTo>
                <a:lnTo>
                  <a:pt x="225045" y="4432300"/>
                </a:lnTo>
                <a:lnTo>
                  <a:pt x="208579" y="4381500"/>
                </a:lnTo>
                <a:lnTo>
                  <a:pt x="192699" y="4343400"/>
                </a:lnTo>
                <a:lnTo>
                  <a:pt x="177409" y="4305300"/>
                </a:lnTo>
                <a:lnTo>
                  <a:pt x="162714" y="4254500"/>
                </a:lnTo>
                <a:lnTo>
                  <a:pt x="148620" y="4216400"/>
                </a:lnTo>
                <a:lnTo>
                  <a:pt x="135130" y="4165600"/>
                </a:lnTo>
                <a:lnTo>
                  <a:pt x="122251" y="4127500"/>
                </a:lnTo>
                <a:lnTo>
                  <a:pt x="109987" y="4076700"/>
                </a:lnTo>
                <a:lnTo>
                  <a:pt x="98342" y="4038600"/>
                </a:lnTo>
                <a:lnTo>
                  <a:pt x="87323" y="3987800"/>
                </a:lnTo>
                <a:lnTo>
                  <a:pt x="76933" y="3949700"/>
                </a:lnTo>
                <a:lnTo>
                  <a:pt x="67178" y="3898900"/>
                </a:lnTo>
                <a:lnTo>
                  <a:pt x="58062" y="3848100"/>
                </a:lnTo>
                <a:lnTo>
                  <a:pt x="49591" y="3810000"/>
                </a:lnTo>
                <a:lnTo>
                  <a:pt x="41769" y="3759200"/>
                </a:lnTo>
                <a:lnTo>
                  <a:pt x="34602" y="3708400"/>
                </a:lnTo>
                <a:lnTo>
                  <a:pt x="28094" y="3670300"/>
                </a:lnTo>
                <a:lnTo>
                  <a:pt x="22250" y="3619500"/>
                </a:lnTo>
                <a:lnTo>
                  <a:pt x="17075" y="3568700"/>
                </a:lnTo>
                <a:lnTo>
                  <a:pt x="12575" y="3530600"/>
                </a:lnTo>
                <a:lnTo>
                  <a:pt x="8753" y="3479800"/>
                </a:lnTo>
                <a:lnTo>
                  <a:pt x="5615" y="3429000"/>
                </a:lnTo>
                <a:lnTo>
                  <a:pt x="3165" y="3390900"/>
                </a:lnTo>
                <a:lnTo>
                  <a:pt x="1410" y="3340100"/>
                </a:lnTo>
                <a:lnTo>
                  <a:pt x="353" y="3289300"/>
                </a:lnTo>
                <a:lnTo>
                  <a:pt x="0" y="3238500"/>
                </a:lnTo>
                <a:lnTo>
                  <a:pt x="353" y="3187700"/>
                </a:lnTo>
                <a:lnTo>
                  <a:pt x="1410" y="3149600"/>
                </a:lnTo>
                <a:lnTo>
                  <a:pt x="3165" y="3098800"/>
                </a:lnTo>
                <a:lnTo>
                  <a:pt x="5615" y="3048000"/>
                </a:lnTo>
                <a:lnTo>
                  <a:pt x="8753" y="2997200"/>
                </a:lnTo>
                <a:lnTo>
                  <a:pt x="12575" y="2959100"/>
                </a:lnTo>
                <a:lnTo>
                  <a:pt x="17075" y="2908300"/>
                </a:lnTo>
                <a:lnTo>
                  <a:pt x="22250" y="2857500"/>
                </a:lnTo>
                <a:lnTo>
                  <a:pt x="28094" y="2806700"/>
                </a:lnTo>
                <a:lnTo>
                  <a:pt x="34602" y="2768600"/>
                </a:lnTo>
                <a:lnTo>
                  <a:pt x="41770" y="2717800"/>
                </a:lnTo>
                <a:lnTo>
                  <a:pt x="49592" y="2679700"/>
                </a:lnTo>
                <a:lnTo>
                  <a:pt x="58063" y="2628900"/>
                </a:lnTo>
                <a:lnTo>
                  <a:pt x="67178" y="2578100"/>
                </a:lnTo>
                <a:lnTo>
                  <a:pt x="76934" y="2540000"/>
                </a:lnTo>
                <a:lnTo>
                  <a:pt x="87324" y="2489200"/>
                </a:lnTo>
                <a:lnTo>
                  <a:pt x="98343" y="2451100"/>
                </a:lnTo>
                <a:lnTo>
                  <a:pt x="109988" y="2400300"/>
                </a:lnTo>
                <a:lnTo>
                  <a:pt x="122252" y="2362200"/>
                </a:lnTo>
                <a:lnTo>
                  <a:pt x="135131" y="2311400"/>
                </a:lnTo>
                <a:lnTo>
                  <a:pt x="148621" y="2273300"/>
                </a:lnTo>
                <a:lnTo>
                  <a:pt x="162715" y="2222500"/>
                </a:lnTo>
                <a:lnTo>
                  <a:pt x="177410" y="2184400"/>
                </a:lnTo>
                <a:lnTo>
                  <a:pt x="192700" y="2133600"/>
                </a:lnTo>
                <a:lnTo>
                  <a:pt x="208581" y="2095500"/>
                </a:lnTo>
                <a:lnTo>
                  <a:pt x="225047" y="2057400"/>
                </a:lnTo>
                <a:lnTo>
                  <a:pt x="242093" y="2006600"/>
                </a:lnTo>
                <a:lnTo>
                  <a:pt x="259715" y="1968500"/>
                </a:lnTo>
                <a:lnTo>
                  <a:pt x="277908" y="1930400"/>
                </a:lnTo>
                <a:lnTo>
                  <a:pt x="296667" y="1879600"/>
                </a:lnTo>
                <a:lnTo>
                  <a:pt x="315986" y="1841500"/>
                </a:lnTo>
                <a:lnTo>
                  <a:pt x="335861" y="1803400"/>
                </a:lnTo>
                <a:lnTo>
                  <a:pt x="356288" y="1765300"/>
                </a:lnTo>
                <a:lnTo>
                  <a:pt x="377260" y="1727200"/>
                </a:lnTo>
                <a:lnTo>
                  <a:pt x="398774" y="1689100"/>
                </a:lnTo>
                <a:lnTo>
                  <a:pt x="420824" y="1638300"/>
                </a:lnTo>
                <a:lnTo>
                  <a:pt x="443405" y="1600200"/>
                </a:lnTo>
                <a:lnTo>
                  <a:pt x="466513" y="1562100"/>
                </a:lnTo>
                <a:lnTo>
                  <a:pt x="490142" y="1524000"/>
                </a:lnTo>
                <a:lnTo>
                  <a:pt x="514288" y="1485900"/>
                </a:lnTo>
                <a:lnTo>
                  <a:pt x="538946" y="1447800"/>
                </a:lnTo>
                <a:lnTo>
                  <a:pt x="564110" y="1409700"/>
                </a:lnTo>
                <a:lnTo>
                  <a:pt x="589776" y="1371600"/>
                </a:lnTo>
                <a:lnTo>
                  <a:pt x="615939" y="1346200"/>
                </a:lnTo>
                <a:lnTo>
                  <a:pt x="642594" y="1308100"/>
                </a:lnTo>
                <a:lnTo>
                  <a:pt x="669736" y="1270000"/>
                </a:lnTo>
                <a:lnTo>
                  <a:pt x="697360" y="1231900"/>
                </a:lnTo>
                <a:lnTo>
                  <a:pt x="725462" y="1193800"/>
                </a:lnTo>
                <a:lnTo>
                  <a:pt x="754035" y="1168400"/>
                </a:lnTo>
                <a:lnTo>
                  <a:pt x="783076" y="1130300"/>
                </a:lnTo>
                <a:lnTo>
                  <a:pt x="812580" y="1092200"/>
                </a:lnTo>
                <a:lnTo>
                  <a:pt x="842541" y="1066800"/>
                </a:lnTo>
                <a:lnTo>
                  <a:pt x="872955" y="1028700"/>
                </a:lnTo>
                <a:lnTo>
                  <a:pt x="903816" y="990600"/>
                </a:lnTo>
                <a:lnTo>
                  <a:pt x="935121" y="965200"/>
                </a:lnTo>
                <a:lnTo>
                  <a:pt x="966863" y="927100"/>
                </a:lnTo>
                <a:lnTo>
                  <a:pt x="999038" y="901700"/>
                </a:lnTo>
                <a:lnTo>
                  <a:pt x="1031641" y="876300"/>
                </a:lnTo>
                <a:lnTo>
                  <a:pt x="1064667" y="838200"/>
                </a:lnTo>
                <a:lnTo>
                  <a:pt x="1098112" y="812800"/>
                </a:lnTo>
                <a:lnTo>
                  <a:pt x="1131969" y="774700"/>
                </a:lnTo>
                <a:lnTo>
                  <a:pt x="1200905" y="723900"/>
                </a:lnTo>
                <a:lnTo>
                  <a:pt x="1271434" y="673100"/>
                </a:lnTo>
                <a:lnTo>
                  <a:pt x="1307285" y="635000"/>
                </a:lnTo>
                <a:lnTo>
                  <a:pt x="1380131" y="584200"/>
                </a:lnTo>
                <a:lnTo>
                  <a:pt x="1492194" y="508000"/>
                </a:lnTo>
                <a:lnTo>
                  <a:pt x="1530273" y="482600"/>
                </a:lnTo>
                <a:lnTo>
                  <a:pt x="1568706" y="469900"/>
                </a:lnTo>
                <a:lnTo>
                  <a:pt x="1686082" y="393700"/>
                </a:lnTo>
                <a:lnTo>
                  <a:pt x="1725882" y="368300"/>
                </a:lnTo>
                <a:lnTo>
                  <a:pt x="1766013" y="355600"/>
                </a:lnTo>
                <a:lnTo>
                  <a:pt x="1806468" y="330200"/>
                </a:lnTo>
                <a:lnTo>
                  <a:pt x="1847243" y="317500"/>
                </a:lnTo>
                <a:lnTo>
                  <a:pt x="1888333" y="292100"/>
                </a:lnTo>
                <a:lnTo>
                  <a:pt x="1929733" y="279400"/>
                </a:lnTo>
                <a:lnTo>
                  <a:pt x="1971438" y="254000"/>
                </a:lnTo>
                <a:lnTo>
                  <a:pt x="2055743" y="228600"/>
                </a:lnTo>
                <a:lnTo>
                  <a:pt x="2098334" y="203200"/>
                </a:lnTo>
                <a:lnTo>
                  <a:pt x="2227798" y="165100"/>
                </a:lnTo>
                <a:lnTo>
                  <a:pt x="2271500" y="139700"/>
                </a:lnTo>
                <a:lnTo>
                  <a:pt x="2404182" y="101600"/>
                </a:lnTo>
                <a:lnTo>
                  <a:pt x="4081920" y="101600"/>
                </a:lnTo>
                <a:lnTo>
                  <a:pt x="4126405" y="114300"/>
                </a:lnTo>
                <a:lnTo>
                  <a:pt x="3098901" y="114300"/>
                </a:lnTo>
                <a:lnTo>
                  <a:pt x="3051214" y="127000"/>
                </a:lnTo>
                <a:lnTo>
                  <a:pt x="2909311" y="127000"/>
                </a:lnTo>
                <a:lnTo>
                  <a:pt x="2862414" y="139700"/>
                </a:lnTo>
                <a:lnTo>
                  <a:pt x="2815727" y="139700"/>
                </a:lnTo>
                <a:lnTo>
                  <a:pt x="2723007" y="165100"/>
                </a:lnTo>
                <a:lnTo>
                  <a:pt x="2676984" y="165100"/>
                </a:lnTo>
                <a:lnTo>
                  <a:pt x="2585640" y="190500"/>
                </a:lnTo>
                <a:lnTo>
                  <a:pt x="2540328" y="190500"/>
                </a:lnTo>
                <a:lnTo>
                  <a:pt x="2230382" y="279400"/>
                </a:lnTo>
                <a:lnTo>
                  <a:pt x="2187201" y="304800"/>
                </a:lnTo>
                <a:lnTo>
                  <a:pt x="2059418" y="342900"/>
                </a:lnTo>
                <a:lnTo>
                  <a:pt x="2017429" y="368300"/>
                </a:lnTo>
                <a:lnTo>
                  <a:pt x="1975751" y="381000"/>
                </a:lnTo>
                <a:lnTo>
                  <a:pt x="1934390" y="406400"/>
                </a:lnTo>
                <a:lnTo>
                  <a:pt x="1893350" y="419100"/>
                </a:lnTo>
                <a:lnTo>
                  <a:pt x="1852637" y="444500"/>
                </a:lnTo>
                <a:lnTo>
                  <a:pt x="1812257" y="457200"/>
                </a:lnTo>
                <a:lnTo>
                  <a:pt x="1693164" y="533400"/>
                </a:lnTo>
                <a:lnTo>
                  <a:pt x="1654167" y="546100"/>
                </a:lnTo>
                <a:lnTo>
                  <a:pt x="1539348" y="622300"/>
                </a:lnTo>
                <a:lnTo>
                  <a:pt x="1464667" y="673100"/>
                </a:lnTo>
                <a:lnTo>
                  <a:pt x="1391528" y="723900"/>
                </a:lnTo>
                <a:lnTo>
                  <a:pt x="1319972" y="774700"/>
                </a:lnTo>
                <a:lnTo>
                  <a:pt x="1284802" y="812800"/>
                </a:lnTo>
                <a:lnTo>
                  <a:pt x="1250043" y="838200"/>
                </a:lnTo>
                <a:lnTo>
                  <a:pt x="1181781" y="889000"/>
                </a:lnTo>
                <a:lnTo>
                  <a:pt x="1148289" y="927100"/>
                </a:lnTo>
                <a:lnTo>
                  <a:pt x="1115230" y="952500"/>
                </a:lnTo>
                <a:lnTo>
                  <a:pt x="1082610" y="990600"/>
                </a:lnTo>
                <a:lnTo>
                  <a:pt x="1050433" y="1016000"/>
                </a:lnTo>
                <a:lnTo>
                  <a:pt x="1018705" y="1041400"/>
                </a:lnTo>
                <a:lnTo>
                  <a:pt x="987430" y="1079500"/>
                </a:lnTo>
                <a:lnTo>
                  <a:pt x="956616" y="1117600"/>
                </a:lnTo>
                <a:lnTo>
                  <a:pt x="926266" y="1143000"/>
                </a:lnTo>
                <a:lnTo>
                  <a:pt x="896386" y="1181100"/>
                </a:lnTo>
                <a:lnTo>
                  <a:pt x="866981" y="1219200"/>
                </a:lnTo>
                <a:lnTo>
                  <a:pt x="838057" y="1244600"/>
                </a:lnTo>
                <a:lnTo>
                  <a:pt x="809619" y="1282700"/>
                </a:lnTo>
                <a:lnTo>
                  <a:pt x="781672" y="1320800"/>
                </a:lnTo>
                <a:lnTo>
                  <a:pt x="754221" y="1358900"/>
                </a:lnTo>
                <a:lnTo>
                  <a:pt x="727273" y="1384300"/>
                </a:lnTo>
                <a:lnTo>
                  <a:pt x="700831" y="1422400"/>
                </a:lnTo>
                <a:lnTo>
                  <a:pt x="674902" y="1460500"/>
                </a:lnTo>
                <a:lnTo>
                  <a:pt x="649490" y="1498600"/>
                </a:lnTo>
                <a:lnTo>
                  <a:pt x="624601" y="1536700"/>
                </a:lnTo>
                <a:lnTo>
                  <a:pt x="600240" y="1574800"/>
                </a:lnTo>
                <a:lnTo>
                  <a:pt x="576413" y="1612900"/>
                </a:lnTo>
                <a:lnTo>
                  <a:pt x="553125" y="1651000"/>
                </a:lnTo>
                <a:lnTo>
                  <a:pt x="530381" y="1689100"/>
                </a:lnTo>
                <a:lnTo>
                  <a:pt x="508186" y="1727200"/>
                </a:lnTo>
                <a:lnTo>
                  <a:pt x="486546" y="1765300"/>
                </a:lnTo>
                <a:lnTo>
                  <a:pt x="465466" y="1803400"/>
                </a:lnTo>
                <a:lnTo>
                  <a:pt x="444951" y="1854200"/>
                </a:lnTo>
                <a:lnTo>
                  <a:pt x="425007" y="1892300"/>
                </a:lnTo>
                <a:lnTo>
                  <a:pt x="405639" y="1930400"/>
                </a:lnTo>
                <a:lnTo>
                  <a:pt x="386851" y="1968500"/>
                </a:lnTo>
                <a:lnTo>
                  <a:pt x="368651" y="2019300"/>
                </a:lnTo>
                <a:lnTo>
                  <a:pt x="351042" y="2057400"/>
                </a:lnTo>
                <a:lnTo>
                  <a:pt x="334029" y="2095500"/>
                </a:lnTo>
                <a:lnTo>
                  <a:pt x="317620" y="2146300"/>
                </a:lnTo>
                <a:lnTo>
                  <a:pt x="301818" y="2184400"/>
                </a:lnTo>
                <a:lnTo>
                  <a:pt x="286628" y="2222500"/>
                </a:lnTo>
                <a:lnTo>
                  <a:pt x="272057" y="2273300"/>
                </a:lnTo>
                <a:lnTo>
                  <a:pt x="258110" y="2311400"/>
                </a:lnTo>
                <a:lnTo>
                  <a:pt x="244791" y="2362200"/>
                </a:lnTo>
                <a:lnTo>
                  <a:pt x="232106" y="2400300"/>
                </a:lnTo>
                <a:lnTo>
                  <a:pt x="220061" y="2451100"/>
                </a:lnTo>
                <a:lnTo>
                  <a:pt x="208660" y="2489200"/>
                </a:lnTo>
                <a:lnTo>
                  <a:pt x="197910" y="2540000"/>
                </a:lnTo>
                <a:lnTo>
                  <a:pt x="187814" y="2578100"/>
                </a:lnTo>
                <a:lnTo>
                  <a:pt x="178379" y="2628900"/>
                </a:lnTo>
                <a:lnTo>
                  <a:pt x="169610" y="2679700"/>
                </a:lnTo>
                <a:lnTo>
                  <a:pt x="161512" y="2717800"/>
                </a:lnTo>
                <a:lnTo>
                  <a:pt x="154090" y="2768600"/>
                </a:lnTo>
                <a:lnTo>
                  <a:pt x="147350" y="2806700"/>
                </a:lnTo>
                <a:lnTo>
                  <a:pt x="141298" y="2857500"/>
                </a:lnTo>
                <a:lnTo>
                  <a:pt x="135937" y="2908300"/>
                </a:lnTo>
                <a:lnTo>
                  <a:pt x="131274" y="2959100"/>
                </a:lnTo>
                <a:lnTo>
                  <a:pt x="127314" y="2997200"/>
                </a:lnTo>
                <a:lnTo>
                  <a:pt x="124062" y="3048000"/>
                </a:lnTo>
                <a:lnTo>
                  <a:pt x="121523" y="3098800"/>
                </a:lnTo>
                <a:lnTo>
                  <a:pt x="119703" y="3149600"/>
                </a:lnTo>
                <a:lnTo>
                  <a:pt x="118608" y="3187700"/>
                </a:lnTo>
                <a:lnTo>
                  <a:pt x="118241" y="3238500"/>
                </a:lnTo>
                <a:lnTo>
                  <a:pt x="118608" y="3289300"/>
                </a:lnTo>
                <a:lnTo>
                  <a:pt x="119703" y="3340100"/>
                </a:lnTo>
                <a:lnTo>
                  <a:pt x="121523" y="3378200"/>
                </a:lnTo>
                <a:lnTo>
                  <a:pt x="124062" y="3429000"/>
                </a:lnTo>
                <a:lnTo>
                  <a:pt x="127314" y="3479800"/>
                </a:lnTo>
                <a:lnTo>
                  <a:pt x="131274" y="3530600"/>
                </a:lnTo>
                <a:lnTo>
                  <a:pt x="135937" y="3568700"/>
                </a:lnTo>
                <a:lnTo>
                  <a:pt x="141298" y="3619500"/>
                </a:lnTo>
                <a:lnTo>
                  <a:pt x="147350" y="3670300"/>
                </a:lnTo>
                <a:lnTo>
                  <a:pt x="154090" y="3708400"/>
                </a:lnTo>
                <a:lnTo>
                  <a:pt x="161512" y="3759200"/>
                </a:lnTo>
                <a:lnTo>
                  <a:pt x="169610" y="3810000"/>
                </a:lnTo>
                <a:lnTo>
                  <a:pt x="178379" y="3848100"/>
                </a:lnTo>
                <a:lnTo>
                  <a:pt x="187814" y="3898900"/>
                </a:lnTo>
                <a:lnTo>
                  <a:pt x="197910" y="3937000"/>
                </a:lnTo>
                <a:lnTo>
                  <a:pt x="208660" y="3987800"/>
                </a:lnTo>
                <a:lnTo>
                  <a:pt x="220061" y="4038600"/>
                </a:lnTo>
                <a:lnTo>
                  <a:pt x="232106" y="4076700"/>
                </a:lnTo>
                <a:lnTo>
                  <a:pt x="244791" y="4127500"/>
                </a:lnTo>
                <a:lnTo>
                  <a:pt x="258110" y="4165600"/>
                </a:lnTo>
                <a:lnTo>
                  <a:pt x="272057" y="4203700"/>
                </a:lnTo>
                <a:lnTo>
                  <a:pt x="286628" y="4254500"/>
                </a:lnTo>
                <a:lnTo>
                  <a:pt x="301818" y="4292600"/>
                </a:lnTo>
                <a:lnTo>
                  <a:pt x="317620" y="4343400"/>
                </a:lnTo>
                <a:lnTo>
                  <a:pt x="334029" y="4381500"/>
                </a:lnTo>
                <a:lnTo>
                  <a:pt x="351042" y="4419600"/>
                </a:lnTo>
                <a:lnTo>
                  <a:pt x="368651" y="4470400"/>
                </a:lnTo>
                <a:lnTo>
                  <a:pt x="386851" y="4508500"/>
                </a:lnTo>
                <a:lnTo>
                  <a:pt x="405639" y="4546600"/>
                </a:lnTo>
                <a:lnTo>
                  <a:pt x="425007" y="4584700"/>
                </a:lnTo>
                <a:lnTo>
                  <a:pt x="444951" y="4635500"/>
                </a:lnTo>
                <a:lnTo>
                  <a:pt x="465466" y="4673600"/>
                </a:lnTo>
                <a:lnTo>
                  <a:pt x="486546" y="4711700"/>
                </a:lnTo>
                <a:lnTo>
                  <a:pt x="508186" y="4749800"/>
                </a:lnTo>
                <a:lnTo>
                  <a:pt x="530381" y="4787900"/>
                </a:lnTo>
                <a:lnTo>
                  <a:pt x="553125" y="4826000"/>
                </a:lnTo>
                <a:lnTo>
                  <a:pt x="576413" y="4864100"/>
                </a:lnTo>
                <a:lnTo>
                  <a:pt x="600240" y="4902200"/>
                </a:lnTo>
                <a:lnTo>
                  <a:pt x="624601" y="4940300"/>
                </a:lnTo>
                <a:lnTo>
                  <a:pt x="649490" y="4978400"/>
                </a:lnTo>
                <a:lnTo>
                  <a:pt x="674902" y="5016500"/>
                </a:lnTo>
                <a:lnTo>
                  <a:pt x="700831" y="5054600"/>
                </a:lnTo>
                <a:lnTo>
                  <a:pt x="727273" y="5092700"/>
                </a:lnTo>
                <a:lnTo>
                  <a:pt x="754221" y="5130800"/>
                </a:lnTo>
                <a:lnTo>
                  <a:pt x="781672" y="5168900"/>
                </a:lnTo>
                <a:lnTo>
                  <a:pt x="809619" y="5194300"/>
                </a:lnTo>
                <a:lnTo>
                  <a:pt x="838057" y="5232400"/>
                </a:lnTo>
                <a:lnTo>
                  <a:pt x="866981" y="5270500"/>
                </a:lnTo>
                <a:lnTo>
                  <a:pt x="896386" y="5295900"/>
                </a:lnTo>
                <a:lnTo>
                  <a:pt x="926266" y="5334000"/>
                </a:lnTo>
                <a:lnTo>
                  <a:pt x="956616" y="5372100"/>
                </a:lnTo>
                <a:lnTo>
                  <a:pt x="987430" y="5397500"/>
                </a:lnTo>
                <a:lnTo>
                  <a:pt x="1018705" y="5435600"/>
                </a:lnTo>
                <a:lnTo>
                  <a:pt x="1050433" y="5461000"/>
                </a:lnTo>
                <a:lnTo>
                  <a:pt x="1082610" y="5499100"/>
                </a:lnTo>
                <a:lnTo>
                  <a:pt x="1115230" y="5524500"/>
                </a:lnTo>
                <a:lnTo>
                  <a:pt x="1148289" y="5562600"/>
                </a:lnTo>
                <a:lnTo>
                  <a:pt x="1215701" y="5613400"/>
                </a:lnTo>
                <a:lnTo>
                  <a:pt x="1250043" y="5651500"/>
                </a:lnTo>
                <a:lnTo>
                  <a:pt x="1284802" y="5676900"/>
                </a:lnTo>
                <a:lnTo>
                  <a:pt x="1355550" y="5727700"/>
                </a:lnTo>
                <a:lnTo>
                  <a:pt x="1427902" y="5778500"/>
                </a:lnTo>
                <a:lnTo>
                  <a:pt x="1501818" y="5829300"/>
                </a:lnTo>
                <a:lnTo>
                  <a:pt x="1577253" y="5880100"/>
                </a:lnTo>
                <a:lnTo>
                  <a:pt x="1693164" y="5956300"/>
                </a:lnTo>
                <a:lnTo>
                  <a:pt x="1732515" y="5969000"/>
                </a:lnTo>
                <a:lnTo>
                  <a:pt x="1812257" y="6019800"/>
                </a:lnTo>
                <a:lnTo>
                  <a:pt x="1852637" y="6032500"/>
                </a:lnTo>
                <a:lnTo>
                  <a:pt x="1934390" y="6083300"/>
                </a:lnTo>
                <a:lnTo>
                  <a:pt x="2017429" y="6108700"/>
                </a:lnTo>
                <a:lnTo>
                  <a:pt x="2059418" y="6134100"/>
                </a:lnTo>
                <a:lnTo>
                  <a:pt x="2144310" y="6159500"/>
                </a:lnTo>
                <a:lnTo>
                  <a:pt x="2187201" y="6184900"/>
                </a:lnTo>
                <a:lnTo>
                  <a:pt x="2585640" y="6299200"/>
                </a:lnTo>
                <a:lnTo>
                  <a:pt x="2631194" y="6299200"/>
                </a:lnTo>
                <a:lnTo>
                  <a:pt x="2723007" y="6324600"/>
                </a:lnTo>
                <a:lnTo>
                  <a:pt x="2769257" y="6324600"/>
                </a:lnTo>
                <a:lnTo>
                  <a:pt x="2815727" y="6337300"/>
                </a:lnTo>
                <a:lnTo>
                  <a:pt x="2862414" y="6337300"/>
                </a:lnTo>
                <a:lnTo>
                  <a:pt x="2909311" y="6350000"/>
                </a:lnTo>
                <a:lnTo>
                  <a:pt x="3003716" y="6350000"/>
                </a:lnTo>
                <a:lnTo>
                  <a:pt x="3051214" y="6362700"/>
                </a:lnTo>
                <a:lnTo>
                  <a:pt x="4126405" y="6362700"/>
                </a:lnTo>
                <a:lnTo>
                  <a:pt x="3992202" y="6400800"/>
                </a:lnTo>
                <a:close/>
              </a:path>
              <a:path w="6486525" h="6477000">
                <a:moveTo>
                  <a:pt x="4126405" y="6362700"/>
                </a:moveTo>
                <a:lnTo>
                  <a:pt x="3434878" y="6362700"/>
                </a:lnTo>
                <a:lnTo>
                  <a:pt x="3482375" y="6350000"/>
                </a:lnTo>
                <a:lnTo>
                  <a:pt x="3576780" y="6350000"/>
                </a:lnTo>
                <a:lnTo>
                  <a:pt x="3623677" y="6337300"/>
                </a:lnTo>
                <a:lnTo>
                  <a:pt x="3670363" y="6337300"/>
                </a:lnTo>
                <a:lnTo>
                  <a:pt x="3716834" y="6324600"/>
                </a:lnTo>
                <a:lnTo>
                  <a:pt x="3763083" y="6324600"/>
                </a:lnTo>
                <a:lnTo>
                  <a:pt x="3854897" y="6299200"/>
                </a:lnTo>
                <a:lnTo>
                  <a:pt x="3900450" y="6299200"/>
                </a:lnTo>
                <a:lnTo>
                  <a:pt x="4298890" y="6184900"/>
                </a:lnTo>
                <a:lnTo>
                  <a:pt x="4341782" y="6159500"/>
                </a:lnTo>
                <a:lnTo>
                  <a:pt x="4426673" y="6134100"/>
                </a:lnTo>
                <a:lnTo>
                  <a:pt x="4468663" y="6108700"/>
                </a:lnTo>
                <a:lnTo>
                  <a:pt x="4551703" y="6083300"/>
                </a:lnTo>
                <a:lnTo>
                  <a:pt x="4633455" y="6032500"/>
                </a:lnTo>
                <a:lnTo>
                  <a:pt x="4673836" y="6019800"/>
                </a:lnTo>
                <a:lnTo>
                  <a:pt x="4753578" y="5969000"/>
                </a:lnTo>
                <a:lnTo>
                  <a:pt x="4792930" y="5956300"/>
                </a:lnTo>
                <a:lnTo>
                  <a:pt x="4908842" y="5880100"/>
                </a:lnTo>
                <a:lnTo>
                  <a:pt x="4984278" y="5829300"/>
                </a:lnTo>
                <a:lnTo>
                  <a:pt x="5058194" y="5778500"/>
                </a:lnTo>
                <a:lnTo>
                  <a:pt x="5130548" y="5727700"/>
                </a:lnTo>
                <a:lnTo>
                  <a:pt x="5201297" y="5676900"/>
                </a:lnTo>
                <a:lnTo>
                  <a:pt x="5236056" y="5651500"/>
                </a:lnTo>
                <a:lnTo>
                  <a:pt x="5270399" y="5613400"/>
                </a:lnTo>
                <a:lnTo>
                  <a:pt x="5337811" y="5562600"/>
                </a:lnTo>
                <a:lnTo>
                  <a:pt x="5370870" y="5524500"/>
                </a:lnTo>
                <a:lnTo>
                  <a:pt x="5403491" y="5499100"/>
                </a:lnTo>
                <a:lnTo>
                  <a:pt x="5435669" y="5461000"/>
                </a:lnTo>
                <a:lnTo>
                  <a:pt x="5467397" y="5435600"/>
                </a:lnTo>
                <a:lnTo>
                  <a:pt x="5498672" y="5397500"/>
                </a:lnTo>
                <a:lnTo>
                  <a:pt x="5529487" y="5372100"/>
                </a:lnTo>
                <a:lnTo>
                  <a:pt x="5559838" y="5334000"/>
                </a:lnTo>
                <a:lnTo>
                  <a:pt x="5589718" y="5295900"/>
                </a:lnTo>
                <a:lnTo>
                  <a:pt x="5619123" y="5270500"/>
                </a:lnTo>
                <a:lnTo>
                  <a:pt x="5648048" y="5232400"/>
                </a:lnTo>
                <a:lnTo>
                  <a:pt x="5676486" y="5194300"/>
                </a:lnTo>
                <a:lnTo>
                  <a:pt x="5704434" y="5168900"/>
                </a:lnTo>
                <a:lnTo>
                  <a:pt x="5731885" y="5130800"/>
                </a:lnTo>
                <a:lnTo>
                  <a:pt x="5758834" y="5092700"/>
                </a:lnTo>
                <a:lnTo>
                  <a:pt x="5785276" y="5054600"/>
                </a:lnTo>
                <a:lnTo>
                  <a:pt x="5811206" y="5016500"/>
                </a:lnTo>
                <a:lnTo>
                  <a:pt x="5836618" y="4978400"/>
                </a:lnTo>
                <a:lnTo>
                  <a:pt x="5861508" y="4940300"/>
                </a:lnTo>
                <a:lnTo>
                  <a:pt x="5885869" y="4902200"/>
                </a:lnTo>
                <a:lnTo>
                  <a:pt x="5909696" y="4864100"/>
                </a:lnTo>
                <a:lnTo>
                  <a:pt x="5932985" y="4826000"/>
                </a:lnTo>
                <a:lnTo>
                  <a:pt x="5955729" y="4787900"/>
                </a:lnTo>
                <a:lnTo>
                  <a:pt x="5977925" y="4749800"/>
                </a:lnTo>
                <a:lnTo>
                  <a:pt x="5999565" y="4711700"/>
                </a:lnTo>
                <a:lnTo>
                  <a:pt x="6020646" y="4673600"/>
                </a:lnTo>
                <a:lnTo>
                  <a:pt x="6041161" y="4635500"/>
                </a:lnTo>
                <a:lnTo>
                  <a:pt x="6061106" y="4584700"/>
                </a:lnTo>
                <a:lnTo>
                  <a:pt x="6080474" y="4546600"/>
                </a:lnTo>
                <a:lnTo>
                  <a:pt x="6099262" y="4508500"/>
                </a:lnTo>
                <a:lnTo>
                  <a:pt x="6117463" y="4470400"/>
                </a:lnTo>
                <a:lnTo>
                  <a:pt x="6135073" y="4419600"/>
                </a:lnTo>
                <a:lnTo>
                  <a:pt x="6152085" y="4381500"/>
                </a:lnTo>
                <a:lnTo>
                  <a:pt x="6168495" y="4343400"/>
                </a:lnTo>
                <a:lnTo>
                  <a:pt x="6184298" y="4292600"/>
                </a:lnTo>
                <a:lnTo>
                  <a:pt x="6199487" y="4254500"/>
                </a:lnTo>
                <a:lnTo>
                  <a:pt x="6214059" y="4203700"/>
                </a:lnTo>
                <a:lnTo>
                  <a:pt x="6228007" y="4165600"/>
                </a:lnTo>
                <a:lnTo>
                  <a:pt x="6241326" y="4127500"/>
                </a:lnTo>
                <a:lnTo>
                  <a:pt x="6254011" y="4076700"/>
                </a:lnTo>
                <a:lnTo>
                  <a:pt x="6266056" y="4038600"/>
                </a:lnTo>
                <a:lnTo>
                  <a:pt x="6277457" y="3987800"/>
                </a:lnTo>
                <a:lnTo>
                  <a:pt x="6288208" y="3937000"/>
                </a:lnTo>
                <a:lnTo>
                  <a:pt x="6298304" y="3898900"/>
                </a:lnTo>
                <a:lnTo>
                  <a:pt x="6307739" y="3848100"/>
                </a:lnTo>
                <a:lnTo>
                  <a:pt x="6316509" y="3810000"/>
                </a:lnTo>
                <a:lnTo>
                  <a:pt x="6324607" y="3759200"/>
                </a:lnTo>
                <a:lnTo>
                  <a:pt x="6332029" y="3708400"/>
                </a:lnTo>
                <a:lnTo>
                  <a:pt x="6338769" y="3670300"/>
                </a:lnTo>
                <a:lnTo>
                  <a:pt x="6344822" y="3619500"/>
                </a:lnTo>
                <a:lnTo>
                  <a:pt x="6350182" y="3568700"/>
                </a:lnTo>
                <a:lnTo>
                  <a:pt x="6354846" y="3530600"/>
                </a:lnTo>
                <a:lnTo>
                  <a:pt x="6358806" y="3479800"/>
                </a:lnTo>
                <a:lnTo>
                  <a:pt x="6362058" y="3429000"/>
                </a:lnTo>
                <a:lnTo>
                  <a:pt x="6364597" y="3378200"/>
                </a:lnTo>
                <a:lnTo>
                  <a:pt x="6366417" y="3340100"/>
                </a:lnTo>
                <a:lnTo>
                  <a:pt x="6367512" y="3289300"/>
                </a:lnTo>
                <a:lnTo>
                  <a:pt x="6367879" y="3238500"/>
                </a:lnTo>
                <a:lnTo>
                  <a:pt x="6367512" y="3187700"/>
                </a:lnTo>
                <a:lnTo>
                  <a:pt x="6366417" y="3149600"/>
                </a:lnTo>
                <a:lnTo>
                  <a:pt x="6364597" y="3098800"/>
                </a:lnTo>
                <a:lnTo>
                  <a:pt x="6362058" y="3048000"/>
                </a:lnTo>
                <a:lnTo>
                  <a:pt x="6358806" y="2997200"/>
                </a:lnTo>
                <a:lnTo>
                  <a:pt x="6354846" y="2959100"/>
                </a:lnTo>
                <a:lnTo>
                  <a:pt x="6350182" y="2908300"/>
                </a:lnTo>
                <a:lnTo>
                  <a:pt x="6344822" y="2857500"/>
                </a:lnTo>
                <a:lnTo>
                  <a:pt x="6338769" y="2806700"/>
                </a:lnTo>
                <a:lnTo>
                  <a:pt x="6332029" y="2768600"/>
                </a:lnTo>
                <a:lnTo>
                  <a:pt x="6324607" y="2717800"/>
                </a:lnTo>
                <a:lnTo>
                  <a:pt x="6316509" y="2679700"/>
                </a:lnTo>
                <a:lnTo>
                  <a:pt x="6307739" y="2628900"/>
                </a:lnTo>
                <a:lnTo>
                  <a:pt x="6298304" y="2578100"/>
                </a:lnTo>
                <a:lnTo>
                  <a:pt x="6288208" y="2540000"/>
                </a:lnTo>
                <a:lnTo>
                  <a:pt x="6277457" y="2489200"/>
                </a:lnTo>
                <a:lnTo>
                  <a:pt x="6266056" y="2451100"/>
                </a:lnTo>
                <a:lnTo>
                  <a:pt x="6254011" y="2400300"/>
                </a:lnTo>
                <a:lnTo>
                  <a:pt x="6241326" y="2362200"/>
                </a:lnTo>
                <a:lnTo>
                  <a:pt x="6228007" y="2311400"/>
                </a:lnTo>
                <a:lnTo>
                  <a:pt x="6214059" y="2273300"/>
                </a:lnTo>
                <a:lnTo>
                  <a:pt x="6199487" y="2222500"/>
                </a:lnTo>
                <a:lnTo>
                  <a:pt x="6184298" y="2184400"/>
                </a:lnTo>
                <a:lnTo>
                  <a:pt x="6168495" y="2146300"/>
                </a:lnTo>
                <a:lnTo>
                  <a:pt x="6152085" y="2095500"/>
                </a:lnTo>
                <a:lnTo>
                  <a:pt x="6135073" y="2057400"/>
                </a:lnTo>
                <a:lnTo>
                  <a:pt x="6117463" y="2019300"/>
                </a:lnTo>
                <a:lnTo>
                  <a:pt x="6099262" y="1968500"/>
                </a:lnTo>
                <a:lnTo>
                  <a:pt x="6080474" y="1930400"/>
                </a:lnTo>
                <a:lnTo>
                  <a:pt x="6061106" y="1892300"/>
                </a:lnTo>
                <a:lnTo>
                  <a:pt x="6041161" y="1854200"/>
                </a:lnTo>
                <a:lnTo>
                  <a:pt x="6020646" y="1803400"/>
                </a:lnTo>
                <a:lnTo>
                  <a:pt x="5999565" y="1765300"/>
                </a:lnTo>
                <a:lnTo>
                  <a:pt x="5977925" y="1727200"/>
                </a:lnTo>
                <a:lnTo>
                  <a:pt x="5955729" y="1689100"/>
                </a:lnTo>
                <a:lnTo>
                  <a:pt x="5932985" y="1651000"/>
                </a:lnTo>
                <a:lnTo>
                  <a:pt x="5909696" y="1612900"/>
                </a:lnTo>
                <a:lnTo>
                  <a:pt x="5885869" y="1574800"/>
                </a:lnTo>
                <a:lnTo>
                  <a:pt x="5861508" y="1536700"/>
                </a:lnTo>
                <a:lnTo>
                  <a:pt x="5836618" y="1498600"/>
                </a:lnTo>
                <a:lnTo>
                  <a:pt x="5811206" y="1460500"/>
                </a:lnTo>
                <a:lnTo>
                  <a:pt x="5785276" y="1422400"/>
                </a:lnTo>
                <a:lnTo>
                  <a:pt x="5758834" y="1384300"/>
                </a:lnTo>
                <a:lnTo>
                  <a:pt x="5731885" y="1358900"/>
                </a:lnTo>
                <a:lnTo>
                  <a:pt x="5704434" y="1320800"/>
                </a:lnTo>
                <a:lnTo>
                  <a:pt x="5676486" y="1282700"/>
                </a:lnTo>
                <a:lnTo>
                  <a:pt x="5648048" y="1244600"/>
                </a:lnTo>
                <a:lnTo>
                  <a:pt x="5619123" y="1219200"/>
                </a:lnTo>
                <a:lnTo>
                  <a:pt x="5589718" y="1181100"/>
                </a:lnTo>
                <a:lnTo>
                  <a:pt x="5559838" y="1143000"/>
                </a:lnTo>
                <a:lnTo>
                  <a:pt x="5529487" y="1117600"/>
                </a:lnTo>
                <a:lnTo>
                  <a:pt x="5498672" y="1079500"/>
                </a:lnTo>
                <a:lnTo>
                  <a:pt x="5467397" y="1041400"/>
                </a:lnTo>
                <a:lnTo>
                  <a:pt x="5435669" y="1016000"/>
                </a:lnTo>
                <a:lnTo>
                  <a:pt x="5403491" y="990600"/>
                </a:lnTo>
                <a:lnTo>
                  <a:pt x="5370870" y="952500"/>
                </a:lnTo>
                <a:lnTo>
                  <a:pt x="5337811" y="927100"/>
                </a:lnTo>
                <a:lnTo>
                  <a:pt x="5304319" y="889000"/>
                </a:lnTo>
                <a:lnTo>
                  <a:pt x="5236056" y="838200"/>
                </a:lnTo>
                <a:lnTo>
                  <a:pt x="5201297" y="812800"/>
                </a:lnTo>
                <a:lnTo>
                  <a:pt x="5166126" y="774700"/>
                </a:lnTo>
                <a:lnTo>
                  <a:pt x="5094569" y="723900"/>
                </a:lnTo>
                <a:lnTo>
                  <a:pt x="5021429" y="673100"/>
                </a:lnTo>
                <a:lnTo>
                  <a:pt x="4946747" y="622300"/>
                </a:lnTo>
                <a:lnTo>
                  <a:pt x="4831928" y="546100"/>
                </a:lnTo>
                <a:lnTo>
                  <a:pt x="4792930" y="533400"/>
                </a:lnTo>
                <a:lnTo>
                  <a:pt x="4673836" y="457200"/>
                </a:lnTo>
                <a:lnTo>
                  <a:pt x="4633455" y="444500"/>
                </a:lnTo>
                <a:lnTo>
                  <a:pt x="4592743" y="419100"/>
                </a:lnTo>
                <a:lnTo>
                  <a:pt x="4551703" y="406400"/>
                </a:lnTo>
                <a:lnTo>
                  <a:pt x="4510341" y="381000"/>
                </a:lnTo>
                <a:lnTo>
                  <a:pt x="4468663" y="368300"/>
                </a:lnTo>
                <a:lnTo>
                  <a:pt x="4426673" y="342900"/>
                </a:lnTo>
                <a:lnTo>
                  <a:pt x="4298890" y="304800"/>
                </a:lnTo>
                <a:lnTo>
                  <a:pt x="4255709" y="279400"/>
                </a:lnTo>
                <a:lnTo>
                  <a:pt x="3945762" y="190500"/>
                </a:lnTo>
                <a:lnTo>
                  <a:pt x="3900450" y="190500"/>
                </a:lnTo>
                <a:lnTo>
                  <a:pt x="3809106" y="165100"/>
                </a:lnTo>
                <a:lnTo>
                  <a:pt x="3763083" y="165100"/>
                </a:lnTo>
                <a:lnTo>
                  <a:pt x="3670363" y="139700"/>
                </a:lnTo>
                <a:lnTo>
                  <a:pt x="3623677" y="139700"/>
                </a:lnTo>
                <a:lnTo>
                  <a:pt x="3576780" y="127000"/>
                </a:lnTo>
                <a:lnTo>
                  <a:pt x="3434878" y="127000"/>
                </a:lnTo>
                <a:lnTo>
                  <a:pt x="3387191" y="114300"/>
                </a:lnTo>
                <a:lnTo>
                  <a:pt x="4126405" y="114300"/>
                </a:lnTo>
                <a:lnTo>
                  <a:pt x="4214603" y="139700"/>
                </a:lnTo>
                <a:lnTo>
                  <a:pt x="4258305" y="165100"/>
                </a:lnTo>
                <a:lnTo>
                  <a:pt x="4387770" y="203200"/>
                </a:lnTo>
                <a:lnTo>
                  <a:pt x="4430361" y="228600"/>
                </a:lnTo>
                <a:lnTo>
                  <a:pt x="4514666" y="254000"/>
                </a:lnTo>
                <a:lnTo>
                  <a:pt x="4556372" y="279400"/>
                </a:lnTo>
                <a:lnTo>
                  <a:pt x="4597772" y="292100"/>
                </a:lnTo>
                <a:lnTo>
                  <a:pt x="4638862" y="317500"/>
                </a:lnTo>
                <a:lnTo>
                  <a:pt x="4679637" y="330200"/>
                </a:lnTo>
                <a:lnTo>
                  <a:pt x="4720092" y="355600"/>
                </a:lnTo>
                <a:lnTo>
                  <a:pt x="4760223" y="368300"/>
                </a:lnTo>
                <a:lnTo>
                  <a:pt x="4800024" y="393700"/>
                </a:lnTo>
                <a:lnTo>
                  <a:pt x="4917400" y="469900"/>
                </a:lnTo>
                <a:lnTo>
                  <a:pt x="4955833" y="482600"/>
                </a:lnTo>
                <a:lnTo>
                  <a:pt x="4993912" y="508000"/>
                </a:lnTo>
                <a:lnTo>
                  <a:pt x="5105974" y="584200"/>
                </a:lnTo>
                <a:lnTo>
                  <a:pt x="5178821" y="635000"/>
                </a:lnTo>
                <a:lnTo>
                  <a:pt x="5214671" y="673100"/>
                </a:lnTo>
                <a:lnTo>
                  <a:pt x="5285200" y="723900"/>
                </a:lnTo>
                <a:lnTo>
                  <a:pt x="5354135" y="774700"/>
                </a:lnTo>
                <a:lnTo>
                  <a:pt x="5387993" y="812800"/>
                </a:lnTo>
                <a:lnTo>
                  <a:pt x="5421437" y="838200"/>
                </a:lnTo>
                <a:lnTo>
                  <a:pt x="5454463" y="876300"/>
                </a:lnTo>
                <a:lnTo>
                  <a:pt x="5487066" y="901700"/>
                </a:lnTo>
                <a:lnTo>
                  <a:pt x="5519241" y="927100"/>
                </a:lnTo>
                <a:lnTo>
                  <a:pt x="5550983" y="965200"/>
                </a:lnTo>
                <a:lnTo>
                  <a:pt x="5582287" y="990600"/>
                </a:lnTo>
                <a:lnTo>
                  <a:pt x="5613148" y="1028700"/>
                </a:lnTo>
                <a:lnTo>
                  <a:pt x="5643562" y="1066800"/>
                </a:lnTo>
                <a:lnTo>
                  <a:pt x="5673523" y="1092200"/>
                </a:lnTo>
                <a:lnTo>
                  <a:pt x="5703026" y="1130300"/>
                </a:lnTo>
                <a:lnTo>
                  <a:pt x="5732067" y="1168400"/>
                </a:lnTo>
                <a:lnTo>
                  <a:pt x="5760641" y="1193800"/>
                </a:lnTo>
                <a:lnTo>
                  <a:pt x="5788742" y="1231900"/>
                </a:lnTo>
                <a:lnTo>
                  <a:pt x="5816366" y="1270000"/>
                </a:lnTo>
                <a:lnTo>
                  <a:pt x="5843508" y="1308100"/>
                </a:lnTo>
                <a:lnTo>
                  <a:pt x="5870162" y="1346200"/>
                </a:lnTo>
                <a:lnTo>
                  <a:pt x="5896325" y="1371600"/>
                </a:lnTo>
                <a:lnTo>
                  <a:pt x="5921991" y="1409700"/>
                </a:lnTo>
                <a:lnTo>
                  <a:pt x="5947155" y="1447800"/>
                </a:lnTo>
                <a:lnTo>
                  <a:pt x="5971812" y="1485900"/>
                </a:lnTo>
                <a:lnTo>
                  <a:pt x="5995958" y="1524000"/>
                </a:lnTo>
                <a:lnTo>
                  <a:pt x="6019587" y="1562100"/>
                </a:lnTo>
                <a:lnTo>
                  <a:pt x="6042694" y="1600200"/>
                </a:lnTo>
                <a:lnTo>
                  <a:pt x="6065276" y="1638300"/>
                </a:lnTo>
                <a:lnTo>
                  <a:pt x="6087325" y="1689100"/>
                </a:lnTo>
                <a:lnTo>
                  <a:pt x="6108839" y="1727200"/>
                </a:lnTo>
                <a:lnTo>
                  <a:pt x="6129811" y="1765300"/>
                </a:lnTo>
                <a:lnTo>
                  <a:pt x="6150237" y="1803400"/>
                </a:lnTo>
                <a:lnTo>
                  <a:pt x="6170112" y="1841500"/>
                </a:lnTo>
                <a:lnTo>
                  <a:pt x="6189432" y="1879600"/>
                </a:lnTo>
                <a:lnTo>
                  <a:pt x="6208190" y="1930400"/>
                </a:lnTo>
                <a:lnTo>
                  <a:pt x="6226383" y="1968500"/>
                </a:lnTo>
                <a:lnTo>
                  <a:pt x="6244004" y="2006600"/>
                </a:lnTo>
                <a:lnTo>
                  <a:pt x="6261051" y="2057400"/>
                </a:lnTo>
                <a:lnTo>
                  <a:pt x="6277516" y="2095500"/>
                </a:lnTo>
                <a:lnTo>
                  <a:pt x="6293397" y="2133600"/>
                </a:lnTo>
                <a:lnTo>
                  <a:pt x="6308687" y="2184400"/>
                </a:lnTo>
                <a:lnTo>
                  <a:pt x="6323381" y="2222500"/>
                </a:lnTo>
                <a:lnTo>
                  <a:pt x="6337476" y="2273300"/>
                </a:lnTo>
                <a:lnTo>
                  <a:pt x="6350965" y="2311400"/>
                </a:lnTo>
                <a:lnTo>
                  <a:pt x="6363844" y="2362200"/>
                </a:lnTo>
                <a:lnTo>
                  <a:pt x="6376108" y="2400300"/>
                </a:lnTo>
                <a:lnTo>
                  <a:pt x="6387752" y="2451100"/>
                </a:lnTo>
                <a:lnTo>
                  <a:pt x="6398772" y="2489200"/>
                </a:lnTo>
                <a:lnTo>
                  <a:pt x="6409162" y="2540000"/>
                </a:lnTo>
                <a:lnTo>
                  <a:pt x="6418917" y="2578100"/>
                </a:lnTo>
                <a:lnTo>
                  <a:pt x="6428032" y="2628900"/>
                </a:lnTo>
                <a:lnTo>
                  <a:pt x="6436503" y="2679700"/>
                </a:lnTo>
                <a:lnTo>
                  <a:pt x="6444325" y="2717800"/>
                </a:lnTo>
                <a:lnTo>
                  <a:pt x="6451492" y="2768600"/>
                </a:lnTo>
                <a:lnTo>
                  <a:pt x="6458000" y="2806700"/>
                </a:lnTo>
                <a:lnTo>
                  <a:pt x="6463844" y="2857500"/>
                </a:lnTo>
                <a:lnTo>
                  <a:pt x="6469019" y="2908300"/>
                </a:lnTo>
                <a:lnTo>
                  <a:pt x="6473520" y="2959100"/>
                </a:lnTo>
                <a:lnTo>
                  <a:pt x="6477341" y="2997200"/>
                </a:lnTo>
                <a:lnTo>
                  <a:pt x="6480479" y="3048000"/>
                </a:lnTo>
                <a:lnTo>
                  <a:pt x="6482929" y="3098800"/>
                </a:lnTo>
                <a:lnTo>
                  <a:pt x="6484684" y="3149600"/>
                </a:lnTo>
                <a:lnTo>
                  <a:pt x="6485741" y="3187700"/>
                </a:lnTo>
                <a:lnTo>
                  <a:pt x="6486095" y="3238500"/>
                </a:lnTo>
                <a:lnTo>
                  <a:pt x="6485741" y="3289300"/>
                </a:lnTo>
                <a:lnTo>
                  <a:pt x="6484684" y="3340100"/>
                </a:lnTo>
                <a:lnTo>
                  <a:pt x="6482929" y="3390900"/>
                </a:lnTo>
                <a:lnTo>
                  <a:pt x="6480479" y="3429000"/>
                </a:lnTo>
                <a:lnTo>
                  <a:pt x="6477341" y="3479800"/>
                </a:lnTo>
                <a:lnTo>
                  <a:pt x="6473520" y="3530600"/>
                </a:lnTo>
                <a:lnTo>
                  <a:pt x="6469019" y="3568700"/>
                </a:lnTo>
                <a:lnTo>
                  <a:pt x="6463844" y="3619500"/>
                </a:lnTo>
                <a:lnTo>
                  <a:pt x="6458000" y="3670300"/>
                </a:lnTo>
                <a:lnTo>
                  <a:pt x="6451492" y="3708400"/>
                </a:lnTo>
                <a:lnTo>
                  <a:pt x="6444325" y="3759200"/>
                </a:lnTo>
                <a:lnTo>
                  <a:pt x="6436503" y="3810000"/>
                </a:lnTo>
                <a:lnTo>
                  <a:pt x="6428032" y="3848100"/>
                </a:lnTo>
                <a:lnTo>
                  <a:pt x="6418917" y="3898900"/>
                </a:lnTo>
                <a:lnTo>
                  <a:pt x="6409162" y="3949700"/>
                </a:lnTo>
                <a:lnTo>
                  <a:pt x="6398772" y="3987800"/>
                </a:lnTo>
                <a:lnTo>
                  <a:pt x="6387752" y="4038600"/>
                </a:lnTo>
                <a:lnTo>
                  <a:pt x="6376108" y="4076700"/>
                </a:lnTo>
                <a:lnTo>
                  <a:pt x="6363844" y="4127500"/>
                </a:lnTo>
                <a:lnTo>
                  <a:pt x="6350965" y="4165600"/>
                </a:lnTo>
                <a:lnTo>
                  <a:pt x="6337476" y="4216400"/>
                </a:lnTo>
                <a:lnTo>
                  <a:pt x="6323381" y="4254500"/>
                </a:lnTo>
                <a:lnTo>
                  <a:pt x="6308687" y="4305300"/>
                </a:lnTo>
                <a:lnTo>
                  <a:pt x="6293397" y="4343400"/>
                </a:lnTo>
                <a:lnTo>
                  <a:pt x="6277516" y="4381500"/>
                </a:lnTo>
                <a:lnTo>
                  <a:pt x="6261051" y="4432300"/>
                </a:lnTo>
                <a:lnTo>
                  <a:pt x="6244004" y="4470400"/>
                </a:lnTo>
                <a:lnTo>
                  <a:pt x="6226383" y="4508500"/>
                </a:lnTo>
                <a:lnTo>
                  <a:pt x="6208190" y="4559300"/>
                </a:lnTo>
                <a:lnTo>
                  <a:pt x="6189432" y="4597400"/>
                </a:lnTo>
                <a:lnTo>
                  <a:pt x="6170112" y="4635500"/>
                </a:lnTo>
                <a:lnTo>
                  <a:pt x="6150237" y="4673600"/>
                </a:lnTo>
                <a:lnTo>
                  <a:pt x="6129811" y="4711700"/>
                </a:lnTo>
                <a:lnTo>
                  <a:pt x="6108839" y="4762500"/>
                </a:lnTo>
                <a:lnTo>
                  <a:pt x="6087325" y="4800600"/>
                </a:lnTo>
                <a:lnTo>
                  <a:pt x="6065276" y="4838700"/>
                </a:lnTo>
                <a:lnTo>
                  <a:pt x="6042694" y="4876800"/>
                </a:lnTo>
                <a:lnTo>
                  <a:pt x="6019587" y="4914900"/>
                </a:lnTo>
                <a:lnTo>
                  <a:pt x="5995958" y="4953000"/>
                </a:lnTo>
                <a:lnTo>
                  <a:pt x="5971812" y="4991100"/>
                </a:lnTo>
                <a:lnTo>
                  <a:pt x="5947155" y="5029200"/>
                </a:lnTo>
                <a:lnTo>
                  <a:pt x="5921991" y="5067300"/>
                </a:lnTo>
                <a:lnTo>
                  <a:pt x="5896325" y="5105400"/>
                </a:lnTo>
                <a:lnTo>
                  <a:pt x="5870162" y="5143500"/>
                </a:lnTo>
                <a:lnTo>
                  <a:pt x="5843508" y="5181600"/>
                </a:lnTo>
                <a:lnTo>
                  <a:pt x="5816366" y="5207000"/>
                </a:lnTo>
                <a:lnTo>
                  <a:pt x="5788742" y="5245100"/>
                </a:lnTo>
                <a:lnTo>
                  <a:pt x="5760641" y="5283200"/>
                </a:lnTo>
                <a:lnTo>
                  <a:pt x="5732067" y="5321300"/>
                </a:lnTo>
                <a:lnTo>
                  <a:pt x="5703026" y="5346700"/>
                </a:lnTo>
                <a:lnTo>
                  <a:pt x="5673523" y="5384800"/>
                </a:lnTo>
                <a:lnTo>
                  <a:pt x="5643562" y="5422900"/>
                </a:lnTo>
                <a:lnTo>
                  <a:pt x="5613148" y="5448300"/>
                </a:lnTo>
                <a:lnTo>
                  <a:pt x="5582287" y="5486400"/>
                </a:lnTo>
                <a:lnTo>
                  <a:pt x="5550983" y="5511800"/>
                </a:lnTo>
                <a:lnTo>
                  <a:pt x="5519241" y="5549900"/>
                </a:lnTo>
                <a:lnTo>
                  <a:pt x="5487066" y="5575300"/>
                </a:lnTo>
                <a:lnTo>
                  <a:pt x="5454463" y="5613400"/>
                </a:lnTo>
                <a:lnTo>
                  <a:pt x="5421437" y="5638800"/>
                </a:lnTo>
                <a:lnTo>
                  <a:pt x="5387993" y="5676900"/>
                </a:lnTo>
                <a:lnTo>
                  <a:pt x="5354135" y="5702300"/>
                </a:lnTo>
                <a:lnTo>
                  <a:pt x="5285200" y="5753100"/>
                </a:lnTo>
                <a:lnTo>
                  <a:pt x="5250132" y="5791200"/>
                </a:lnTo>
                <a:lnTo>
                  <a:pt x="5214671" y="5816600"/>
                </a:lnTo>
                <a:lnTo>
                  <a:pt x="5142587" y="5867400"/>
                </a:lnTo>
                <a:lnTo>
                  <a:pt x="5068987" y="5918200"/>
                </a:lnTo>
                <a:lnTo>
                  <a:pt x="4993912" y="5969000"/>
                </a:lnTo>
                <a:lnTo>
                  <a:pt x="4878617" y="6045200"/>
                </a:lnTo>
                <a:lnTo>
                  <a:pt x="4839490" y="6057900"/>
                </a:lnTo>
                <a:lnTo>
                  <a:pt x="4760223" y="6108700"/>
                </a:lnTo>
                <a:lnTo>
                  <a:pt x="4720092" y="6121400"/>
                </a:lnTo>
                <a:lnTo>
                  <a:pt x="4638862" y="6172200"/>
                </a:lnTo>
                <a:lnTo>
                  <a:pt x="4597772" y="6184900"/>
                </a:lnTo>
                <a:lnTo>
                  <a:pt x="4556372" y="6210300"/>
                </a:lnTo>
                <a:lnTo>
                  <a:pt x="4472661" y="6235700"/>
                </a:lnTo>
                <a:lnTo>
                  <a:pt x="4430361" y="6261100"/>
                </a:lnTo>
                <a:lnTo>
                  <a:pt x="4344894" y="6286500"/>
                </a:lnTo>
                <a:lnTo>
                  <a:pt x="4301737" y="6311900"/>
                </a:lnTo>
                <a:lnTo>
                  <a:pt x="4126405" y="6362700"/>
                </a:lnTo>
                <a:close/>
              </a:path>
              <a:path w="6486525" h="6477000">
                <a:moveTo>
                  <a:pt x="3809912" y="6438900"/>
                </a:moveTo>
                <a:lnTo>
                  <a:pt x="2676184" y="6438900"/>
                </a:lnTo>
                <a:lnTo>
                  <a:pt x="2539118" y="6400800"/>
                </a:lnTo>
                <a:lnTo>
                  <a:pt x="3946979" y="6400800"/>
                </a:lnTo>
                <a:lnTo>
                  <a:pt x="3809912" y="6438900"/>
                </a:lnTo>
                <a:close/>
              </a:path>
              <a:path w="6486525" h="6477000">
                <a:moveTo>
                  <a:pt x="3717419" y="6451600"/>
                </a:moveTo>
                <a:lnTo>
                  <a:pt x="2768676" y="6451600"/>
                </a:lnTo>
                <a:lnTo>
                  <a:pt x="2722322" y="6438900"/>
                </a:lnTo>
                <a:lnTo>
                  <a:pt x="3763774" y="6438900"/>
                </a:lnTo>
                <a:lnTo>
                  <a:pt x="3717419" y="6451600"/>
                </a:lnTo>
                <a:close/>
              </a:path>
              <a:path w="6486525" h="6477000">
                <a:moveTo>
                  <a:pt x="3624080" y="6464300"/>
                </a:moveTo>
                <a:lnTo>
                  <a:pt x="2862015" y="6464300"/>
                </a:lnTo>
                <a:lnTo>
                  <a:pt x="2815242" y="6451600"/>
                </a:lnTo>
                <a:lnTo>
                  <a:pt x="3670853" y="6451600"/>
                </a:lnTo>
                <a:lnTo>
                  <a:pt x="3624080" y="6464300"/>
                </a:lnTo>
                <a:close/>
              </a:path>
              <a:path w="6486525" h="6477000">
                <a:moveTo>
                  <a:pt x="3529934" y="6477000"/>
                </a:moveTo>
                <a:lnTo>
                  <a:pt x="2956161" y="6477000"/>
                </a:lnTo>
                <a:lnTo>
                  <a:pt x="2908990" y="6464300"/>
                </a:lnTo>
                <a:lnTo>
                  <a:pt x="3577105" y="6464300"/>
                </a:lnTo>
                <a:lnTo>
                  <a:pt x="3529934" y="6477000"/>
                </a:lnTo>
                <a:close/>
              </a:path>
            </a:pathLst>
          </a:custGeom>
          <a:solidFill>
            <a:srgbClr val="FFFFFF"/>
          </a:solidFill>
        </p:spPr>
        <p:txBody>
          <a:bodyPr wrap="square" lIns="0" tIns="0" rIns="0" bIns="0" rtlCol="0"/>
          <a:lstStyle/>
          <a:p>
            <a:endParaRPr/>
          </a:p>
        </p:txBody>
      </p:sp>
      <p:sp>
        <p:nvSpPr>
          <p:cNvPr id="8" name="object 8"/>
          <p:cNvSpPr txBox="1">
            <a:spLocks noGrp="1"/>
          </p:cNvSpPr>
          <p:nvPr>
            <p:ph type="title"/>
          </p:nvPr>
        </p:nvSpPr>
        <p:spPr>
          <a:xfrm>
            <a:off x="1059896" y="1967233"/>
            <a:ext cx="8886825" cy="1339215"/>
          </a:xfrm>
          <a:prstGeom prst="rect">
            <a:avLst/>
          </a:prstGeom>
        </p:spPr>
        <p:txBody>
          <a:bodyPr vert="horz" wrap="square" lIns="0" tIns="14604" rIns="0" bIns="0" rtlCol="0">
            <a:spAutoFit/>
          </a:bodyPr>
          <a:lstStyle/>
          <a:p>
            <a:pPr marL="12700">
              <a:lnSpc>
                <a:spcPct val="100000"/>
              </a:lnSpc>
              <a:spcBef>
                <a:spcPts val="114"/>
              </a:spcBef>
            </a:pPr>
            <a:r>
              <a:rPr sz="8600" spc="695" dirty="0"/>
              <a:t>MENTAL</a:t>
            </a:r>
            <a:r>
              <a:rPr sz="8600" spc="45" dirty="0"/>
              <a:t> </a:t>
            </a:r>
            <a:r>
              <a:rPr sz="8600" spc="805" dirty="0"/>
              <a:t>HEALTH</a:t>
            </a:r>
            <a:endParaRPr sz="8600"/>
          </a:p>
        </p:txBody>
      </p:sp>
      <p:sp>
        <p:nvSpPr>
          <p:cNvPr id="9" name="object 9"/>
          <p:cNvSpPr txBox="1"/>
          <p:nvPr/>
        </p:nvSpPr>
        <p:spPr>
          <a:xfrm>
            <a:off x="1072596" y="3364499"/>
            <a:ext cx="5338445" cy="991235"/>
          </a:xfrm>
          <a:prstGeom prst="rect">
            <a:avLst/>
          </a:prstGeom>
          <a:solidFill>
            <a:srgbClr val="003378">
              <a:alpha val="75000"/>
            </a:srgbClr>
          </a:solidFill>
        </p:spPr>
        <p:txBody>
          <a:bodyPr vert="horz" wrap="square" lIns="0" tIns="27940" rIns="0" bIns="0" rtlCol="0">
            <a:spAutoFit/>
          </a:bodyPr>
          <a:lstStyle/>
          <a:p>
            <a:pPr marL="161290">
              <a:lnSpc>
                <a:spcPct val="100000"/>
              </a:lnSpc>
              <a:spcBef>
                <a:spcPts val="220"/>
              </a:spcBef>
            </a:pPr>
            <a:r>
              <a:rPr sz="5700" spc="240" dirty="0">
                <a:solidFill>
                  <a:srgbClr val="FFFFFF"/>
                </a:solidFill>
                <a:latin typeface="Book Antiqua"/>
                <a:cs typeface="Book Antiqua"/>
              </a:rPr>
              <a:t>of </a:t>
            </a:r>
            <a:r>
              <a:rPr sz="5700" spc="560" dirty="0">
                <a:solidFill>
                  <a:srgbClr val="FFFFFF"/>
                </a:solidFill>
                <a:latin typeface="Book Antiqua"/>
                <a:cs typeface="Book Antiqua"/>
              </a:rPr>
              <a:t>the</a:t>
            </a:r>
            <a:r>
              <a:rPr sz="5700" spc="-145" dirty="0">
                <a:solidFill>
                  <a:srgbClr val="FFFFFF"/>
                </a:solidFill>
                <a:latin typeface="Book Antiqua"/>
                <a:cs typeface="Book Antiqua"/>
              </a:rPr>
              <a:t> </a:t>
            </a:r>
            <a:r>
              <a:rPr sz="5700" spc="150" dirty="0">
                <a:solidFill>
                  <a:srgbClr val="FFFFFF"/>
                </a:solidFill>
                <a:latin typeface="Book Antiqua"/>
                <a:cs typeface="Book Antiqua"/>
              </a:rPr>
              <a:t>Elderly</a:t>
            </a:r>
            <a:endParaRPr sz="5700" dirty="0">
              <a:latin typeface="Book Antiqua"/>
              <a:cs typeface="Book Antiqua"/>
            </a:endParaRPr>
          </a:p>
        </p:txBody>
      </p:sp>
      <p:sp>
        <p:nvSpPr>
          <p:cNvPr id="10" name="object 10"/>
          <p:cNvSpPr txBox="1"/>
          <p:nvPr/>
        </p:nvSpPr>
        <p:spPr>
          <a:xfrm>
            <a:off x="1059896" y="4999242"/>
            <a:ext cx="8872645" cy="1859483"/>
          </a:xfrm>
          <a:prstGeom prst="rect">
            <a:avLst/>
          </a:prstGeom>
        </p:spPr>
        <p:txBody>
          <a:bodyPr vert="horz" wrap="square" lIns="0" tIns="165100" rIns="0" bIns="0" rtlCol="0">
            <a:spAutoFit/>
          </a:bodyPr>
          <a:lstStyle/>
          <a:p>
            <a:pPr marL="12700">
              <a:lnSpc>
                <a:spcPct val="100000"/>
              </a:lnSpc>
              <a:spcBef>
                <a:spcPts val="1300"/>
              </a:spcBef>
            </a:pPr>
            <a:r>
              <a:rPr sz="3000" b="1" spc="315" dirty="0">
                <a:solidFill>
                  <a:srgbClr val="003378"/>
                </a:solidFill>
                <a:latin typeface="Calibri"/>
                <a:cs typeface="Calibri"/>
              </a:rPr>
              <a:t>Dato‘ </a:t>
            </a:r>
            <a:r>
              <a:rPr sz="3000" b="1" spc="375" dirty="0">
                <a:solidFill>
                  <a:srgbClr val="003378"/>
                </a:solidFill>
                <a:latin typeface="Calibri"/>
                <a:cs typeface="Calibri"/>
              </a:rPr>
              <a:t>Bindi</a:t>
            </a:r>
            <a:r>
              <a:rPr sz="3000" b="1" spc="15" dirty="0">
                <a:solidFill>
                  <a:srgbClr val="003378"/>
                </a:solidFill>
                <a:latin typeface="Calibri"/>
                <a:cs typeface="Calibri"/>
              </a:rPr>
              <a:t> </a:t>
            </a:r>
            <a:r>
              <a:rPr sz="3000" b="1" spc="390" dirty="0">
                <a:solidFill>
                  <a:srgbClr val="003378"/>
                </a:solidFill>
                <a:latin typeface="Calibri"/>
                <a:cs typeface="Calibri"/>
              </a:rPr>
              <a:t>Rajasegaran</a:t>
            </a:r>
            <a:endParaRPr sz="3000" dirty="0">
              <a:latin typeface="Calibri"/>
              <a:cs typeface="Calibri"/>
            </a:endParaRPr>
          </a:p>
          <a:p>
            <a:pPr marL="12700" marR="5080">
              <a:lnSpc>
                <a:spcPct val="100000"/>
              </a:lnSpc>
              <a:spcBef>
                <a:spcPts val="1200"/>
              </a:spcBef>
            </a:pPr>
            <a:r>
              <a:rPr sz="3000" i="1" spc="85" dirty="0">
                <a:solidFill>
                  <a:srgbClr val="003378"/>
                </a:solidFill>
                <a:latin typeface="Verdana"/>
                <a:cs typeface="Verdana"/>
              </a:rPr>
              <a:t>Founder</a:t>
            </a:r>
            <a:r>
              <a:rPr sz="3000" i="1" spc="-275" dirty="0">
                <a:solidFill>
                  <a:srgbClr val="003378"/>
                </a:solidFill>
                <a:latin typeface="Verdana"/>
                <a:cs typeface="Verdana"/>
              </a:rPr>
              <a:t> </a:t>
            </a:r>
            <a:r>
              <a:rPr sz="3000" i="1" spc="-175" dirty="0">
                <a:solidFill>
                  <a:srgbClr val="003378"/>
                </a:solidFill>
                <a:latin typeface="Verdana"/>
                <a:cs typeface="Verdana"/>
              </a:rPr>
              <a:t>&amp;</a:t>
            </a:r>
            <a:r>
              <a:rPr sz="3000" i="1" spc="-275" dirty="0">
                <a:solidFill>
                  <a:srgbClr val="003378"/>
                </a:solidFill>
                <a:latin typeface="Verdana"/>
                <a:cs typeface="Verdana"/>
              </a:rPr>
              <a:t> </a:t>
            </a:r>
            <a:r>
              <a:rPr sz="3000" i="1" spc="30" dirty="0">
                <a:solidFill>
                  <a:srgbClr val="003378"/>
                </a:solidFill>
                <a:latin typeface="Verdana"/>
                <a:cs typeface="Verdana"/>
              </a:rPr>
              <a:t>Director</a:t>
            </a:r>
            <a:r>
              <a:rPr sz="3000" i="1" spc="-275" dirty="0">
                <a:solidFill>
                  <a:srgbClr val="003378"/>
                </a:solidFill>
                <a:latin typeface="Verdana"/>
                <a:cs typeface="Verdana"/>
              </a:rPr>
              <a:t> </a:t>
            </a:r>
            <a:endParaRPr lang="en-US" sz="3000" i="1" spc="-275" dirty="0">
              <a:solidFill>
                <a:srgbClr val="003378"/>
              </a:solidFill>
              <a:latin typeface="Verdana"/>
              <a:cs typeface="Verdana"/>
            </a:endParaRPr>
          </a:p>
          <a:p>
            <a:pPr marL="12700" marR="5080">
              <a:lnSpc>
                <a:spcPct val="100000"/>
              </a:lnSpc>
              <a:spcBef>
                <a:spcPts val="1200"/>
              </a:spcBef>
            </a:pPr>
            <a:r>
              <a:rPr sz="3000" i="1" spc="105" dirty="0">
                <a:solidFill>
                  <a:srgbClr val="003378"/>
                </a:solidFill>
                <a:latin typeface="Verdana"/>
                <a:cs typeface="Verdana"/>
              </a:rPr>
              <a:t>National</a:t>
            </a:r>
            <a:r>
              <a:rPr sz="3000" i="1" spc="-275" dirty="0">
                <a:solidFill>
                  <a:srgbClr val="003378"/>
                </a:solidFill>
                <a:latin typeface="Verdana"/>
                <a:cs typeface="Verdana"/>
              </a:rPr>
              <a:t> </a:t>
            </a:r>
            <a:r>
              <a:rPr sz="3000" i="1" spc="55" dirty="0">
                <a:solidFill>
                  <a:srgbClr val="003378"/>
                </a:solidFill>
                <a:latin typeface="Verdana"/>
                <a:cs typeface="Verdana"/>
              </a:rPr>
              <a:t>Coalition  </a:t>
            </a:r>
            <a:r>
              <a:rPr sz="3000" i="1" spc="75" dirty="0">
                <a:solidFill>
                  <a:srgbClr val="003378"/>
                </a:solidFill>
                <a:latin typeface="Verdana"/>
                <a:cs typeface="Verdana"/>
              </a:rPr>
              <a:t>for</a:t>
            </a:r>
            <a:r>
              <a:rPr lang="en-US" sz="3000" i="1" spc="75" dirty="0">
                <a:solidFill>
                  <a:srgbClr val="003378"/>
                </a:solidFill>
                <a:latin typeface="Verdana"/>
                <a:cs typeface="Verdana"/>
              </a:rPr>
              <a:t> </a:t>
            </a:r>
            <a:r>
              <a:rPr sz="3000" i="1" spc="75" dirty="0">
                <a:solidFill>
                  <a:srgbClr val="003378"/>
                </a:solidFill>
                <a:latin typeface="Verdana"/>
                <a:cs typeface="Verdana"/>
              </a:rPr>
              <a:t>Mental</a:t>
            </a:r>
            <a:r>
              <a:rPr sz="3000" i="1" spc="-275" dirty="0">
                <a:solidFill>
                  <a:srgbClr val="003378"/>
                </a:solidFill>
                <a:latin typeface="Verdana"/>
                <a:cs typeface="Verdana"/>
              </a:rPr>
              <a:t> </a:t>
            </a:r>
            <a:r>
              <a:rPr sz="3000" i="1" spc="90" dirty="0">
                <a:solidFill>
                  <a:srgbClr val="003378"/>
                </a:solidFill>
                <a:latin typeface="Verdana"/>
                <a:cs typeface="Verdana"/>
              </a:rPr>
              <a:t>Wellbeing</a:t>
            </a:r>
            <a:endParaRPr sz="3000" dirty="0">
              <a:latin typeface="Verdana"/>
              <a:cs typeface="Verdana"/>
            </a:endParaRPr>
          </a:p>
        </p:txBody>
      </p:sp>
      <p:sp>
        <p:nvSpPr>
          <p:cNvPr id="11" name="object 11"/>
          <p:cNvSpPr/>
          <p:nvPr/>
        </p:nvSpPr>
        <p:spPr>
          <a:xfrm>
            <a:off x="10878991" y="7803680"/>
            <a:ext cx="221615" cy="2483485"/>
          </a:xfrm>
          <a:custGeom>
            <a:avLst/>
            <a:gdLst/>
            <a:ahLst/>
            <a:cxnLst/>
            <a:rect l="l" t="t" r="r" b="b"/>
            <a:pathLst>
              <a:path w="221615" h="2483484">
                <a:moveTo>
                  <a:pt x="221225" y="2483319"/>
                </a:moveTo>
                <a:lnTo>
                  <a:pt x="0" y="2483319"/>
                </a:lnTo>
                <a:lnTo>
                  <a:pt x="0" y="0"/>
                </a:lnTo>
                <a:lnTo>
                  <a:pt x="221225" y="0"/>
                </a:lnTo>
                <a:lnTo>
                  <a:pt x="221225" y="2483319"/>
                </a:lnTo>
                <a:close/>
              </a:path>
            </a:pathLst>
          </a:custGeom>
          <a:solidFill>
            <a:srgbClr val="003378"/>
          </a:solidFill>
        </p:spPr>
        <p:txBody>
          <a:bodyPr wrap="square" lIns="0" tIns="0" rIns="0" bIns="0" rtlCol="0"/>
          <a:lstStyle/>
          <a:p>
            <a:endParaRPr/>
          </a:p>
        </p:txBody>
      </p:sp>
      <p:sp>
        <p:nvSpPr>
          <p:cNvPr id="13" name="TextBox 12">
            <a:extLst>
              <a:ext uri="{FF2B5EF4-FFF2-40B4-BE49-F238E27FC236}">
                <a16:creationId xmlns:a16="http://schemas.microsoft.com/office/drawing/2014/main" id="{F2836D07-E7CE-058A-4965-3E57313552F2}"/>
              </a:ext>
            </a:extLst>
          </p:cNvPr>
          <p:cNvSpPr txBox="1"/>
          <p:nvPr/>
        </p:nvSpPr>
        <p:spPr>
          <a:xfrm>
            <a:off x="1261766" y="9505238"/>
            <a:ext cx="6524624" cy="646331"/>
          </a:xfrm>
          <a:prstGeom prst="rect">
            <a:avLst/>
          </a:prstGeom>
          <a:noFill/>
        </p:spPr>
        <p:txBody>
          <a:bodyPr wrap="square">
            <a:spAutoFit/>
          </a:bodyPr>
          <a:lstStyle/>
          <a:p>
            <a:pPr marL="161290">
              <a:lnSpc>
                <a:spcPct val="100000"/>
              </a:lnSpc>
              <a:spcBef>
                <a:spcPts val="220"/>
              </a:spcBef>
            </a:pPr>
            <a:r>
              <a:rPr lang="en-US" sz="3600" b="1" spc="240" dirty="0">
                <a:solidFill>
                  <a:srgbClr val="FFFFFF"/>
                </a:solidFill>
                <a:latin typeface="Book Antiqua"/>
                <a:cs typeface="Book Antiqua"/>
              </a:rPr>
              <a:t>Of</a:t>
            </a:r>
            <a:r>
              <a:rPr lang="en-US" sz="3600" b="1" spc="240" dirty="0">
                <a:latin typeface="Book Antiqua"/>
                <a:cs typeface="Book Antiqua"/>
              </a:rPr>
              <a:t>www.ncmw.com.my</a:t>
            </a:r>
            <a:endParaRPr lang="en-US" sz="3600" b="1" dirty="0">
              <a:latin typeface="Book Antiqua"/>
              <a:cs typeface="Book Antiqua"/>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8287999" cy="5362574"/>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028700" y="0"/>
            <a:ext cx="7723505" cy="5530850"/>
          </a:xfrm>
          <a:custGeom>
            <a:avLst/>
            <a:gdLst/>
            <a:ahLst/>
            <a:cxnLst/>
            <a:rect l="l" t="t" r="r" b="b"/>
            <a:pathLst>
              <a:path w="7723505" h="5530850">
                <a:moveTo>
                  <a:pt x="7723071" y="5530648"/>
                </a:moveTo>
                <a:lnTo>
                  <a:pt x="0" y="5530648"/>
                </a:lnTo>
                <a:lnTo>
                  <a:pt x="0" y="0"/>
                </a:lnTo>
                <a:lnTo>
                  <a:pt x="7723071" y="0"/>
                </a:lnTo>
                <a:lnTo>
                  <a:pt x="7723071" y="5530648"/>
                </a:lnTo>
                <a:close/>
              </a:path>
            </a:pathLst>
          </a:custGeom>
          <a:solidFill>
            <a:srgbClr val="003378">
              <a:alpha val="75000"/>
            </a:srgbClr>
          </a:solidFill>
        </p:spPr>
        <p:txBody>
          <a:bodyPr wrap="square" lIns="0" tIns="0" rIns="0" bIns="0" rtlCol="0"/>
          <a:lstStyle/>
          <a:p>
            <a:endParaRPr/>
          </a:p>
        </p:txBody>
      </p:sp>
      <p:sp>
        <p:nvSpPr>
          <p:cNvPr id="4" name="object 4"/>
          <p:cNvSpPr/>
          <p:nvPr/>
        </p:nvSpPr>
        <p:spPr>
          <a:xfrm>
            <a:off x="18066773" y="7451255"/>
            <a:ext cx="221615" cy="1397635"/>
          </a:xfrm>
          <a:custGeom>
            <a:avLst/>
            <a:gdLst/>
            <a:ahLst/>
            <a:cxnLst/>
            <a:rect l="l" t="t" r="r" b="b"/>
            <a:pathLst>
              <a:path w="221615" h="1397634">
                <a:moveTo>
                  <a:pt x="0" y="1397469"/>
                </a:moveTo>
                <a:lnTo>
                  <a:pt x="221225" y="1397469"/>
                </a:lnTo>
                <a:lnTo>
                  <a:pt x="221225" y="0"/>
                </a:lnTo>
                <a:lnTo>
                  <a:pt x="0" y="0"/>
                </a:lnTo>
                <a:lnTo>
                  <a:pt x="0" y="1397469"/>
                </a:lnTo>
                <a:close/>
              </a:path>
            </a:pathLst>
          </a:custGeom>
          <a:solidFill>
            <a:srgbClr val="003378"/>
          </a:solidFill>
        </p:spPr>
        <p:txBody>
          <a:bodyPr wrap="square" lIns="0" tIns="0" rIns="0" bIns="0" rtlCol="0"/>
          <a:lstStyle/>
          <a:p>
            <a:endParaRPr/>
          </a:p>
        </p:txBody>
      </p:sp>
      <p:sp>
        <p:nvSpPr>
          <p:cNvPr id="5" name="object 5"/>
          <p:cNvSpPr/>
          <p:nvPr/>
        </p:nvSpPr>
        <p:spPr>
          <a:xfrm>
            <a:off x="18066773" y="9715048"/>
            <a:ext cx="221615" cy="572135"/>
          </a:xfrm>
          <a:custGeom>
            <a:avLst/>
            <a:gdLst/>
            <a:ahLst/>
            <a:cxnLst/>
            <a:rect l="l" t="t" r="r" b="b"/>
            <a:pathLst>
              <a:path w="221615" h="572134">
                <a:moveTo>
                  <a:pt x="0" y="571950"/>
                </a:moveTo>
                <a:lnTo>
                  <a:pt x="221225" y="571950"/>
                </a:lnTo>
                <a:lnTo>
                  <a:pt x="221225" y="0"/>
                </a:lnTo>
                <a:lnTo>
                  <a:pt x="0" y="0"/>
                </a:lnTo>
                <a:lnTo>
                  <a:pt x="0" y="571950"/>
                </a:lnTo>
                <a:close/>
              </a:path>
            </a:pathLst>
          </a:custGeom>
          <a:solidFill>
            <a:srgbClr val="003378"/>
          </a:solidFill>
        </p:spPr>
        <p:txBody>
          <a:bodyPr wrap="square" lIns="0" tIns="0" rIns="0" bIns="0" rtlCol="0"/>
          <a:lstStyle/>
          <a:p>
            <a:endParaRPr/>
          </a:p>
        </p:txBody>
      </p:sp>
      <p:sp>
        <p:nvSpPr>
          <p:cNvPr id="6" name="object 6"/>
          <p:cNvSpPr txBox="1">
            <a:spLocks noGrp="1"/>
          </p:cNvSpPr>
          <p:nvPr>
            <p:ph type="title"/>
          </p:nvPr>
        </p:nvSpPr>
        <p:spPr>
          <a:xfrm>
            <a:off x="2639815" y="600444"/>
            <a:ext cx="4246880" cy="1168400"/>
          </a:xfrm>
          <a:prstGeom prst="rect">
            <a:avLst/>
          </a:prstGeom>
        </p:spPr>
        <p:txBody>
          <a:bodyPr vert="horz" wrap="square" lIns="0" tIns="12700" rIns="0" bIns="0" rtlCol="0">
            <a:spAutoFit/>
          </a:bodyPr>
          <a:lstStyle/>
          <a:p>
            <a:pPr marL="12700">
              <a:lnSpc>
                <a:spcPct val="100000"/>
              </a:lnSpc>
              <a:spcBef>
                <a:spcPts val="100"/>
              </a:spcBef>
            </a:pPr>
            <a:r>
              <a:rPr sz="7500" spc="635" dirty="0">
                <a:solidFill>
                  <a:srgbClr val="FFFFFF"/>
                </a:solidFill>
              </a:rPr>
              <a:t>About</a:t>
            </a:r>
            <a:r>
              <a:rPr sz="7500" spc="5" dirty="0">
                <a:solidFill>
                  <a:srgbClr val="FFFFFF"/>
                </a:solidFill>
              </a:rPr>
              <a:t> </a:t>
            </a:r>
            <a:r>
              <a:rPr sz="7500" spc="575" dirty="0">
                <a:solidFill>
                  <a:srgbClr val="FFFFFF"/>
                </a:solidFill>
              </a:rPr>
              <a:t>Us</a:t>
            </a:r>
            <a:endParaRPr sz="7500"/>
          </a:p>
        </p:txBody>
      </p:sp>
      <p:sp>
        <p:nvSpPr>
          <p:cNvPr id="7" name="object 7"/>
          <p:cNvSpPr txBox="1"/>
          <p:nvPr/>
        </p:nvSpPr>
        <p:spPr>
          <a:xfrm>
            <a:off x="1339701" y="5611241"/>
            <a:ext cx="4784090" cy="2072639"/>
          </a:xfrm>
          <a:prstGeom prst="rect">
            <a:avLst/>
          </a:prstGeom>
        </p:spPr>
        <p:txBody>
          <a:bodyPr vert="horz" wrap="square" lIns="0" tIns="157480" rIns="0" bIns="0" rtlCol="0">
            <a:spAutoFit/>
          </a:bodyPr>
          <a:lstStyle/>
          <a:p>
            <a:pPr algn="ctr">
              <a:lnSpc>
                <a:spcPct val="100000"/>
              </a:lnSpc>
              <a:spcBef>
                <a:spcPts val="1240"/>
              </a:spcBef>
            </a:pPr>
            <a:r>
              <a:rPr sz="3000" b="1" spc="240" dirty="0">
                <a:solidFill>
                  <a:srgbClr val="003378"/>
                </a:solidFill>
                <a:latin typeface="Calibri"/>
                <a:cs typeface="Calibri"/>
              </a:rPr>
              <a:t>Aim</a:t>
            </a:r>
            <a:endParaRPr sz="3000">
              <a:latin typeface="Calibri"/>
              <a:cs typeface="Calibri"/>
            </a:endParaRPr>
          </a:p>
          <a:p>
            <a:pPr marL="12700" marR="5080" algn="ctr">
              <a:lnSpc>
                <a:spcPts val="2480"/>
              </a:lnSpc>
              <a:spcBef>
                <a:spcPts val="1465"/>
              </a:spcBef>
            </a:pPr>
            <a:r>
              <a:rPr sz="2500" spc="165" dirty="0">
                <a:solidFill>
                  <a:srgbClr val="003378"/>
                </a:solidFill>
                <a:latin typeface="Calibri"/>
                <a:cs typeface="Calibri"/>
              </a:rPr>
              <a:t>To </a:t>
            </a:r>
            <a:r>
              <a:rPr sz="2500" spc="150" dirty="0">
                <a:solidFill>
                  <a:srgbClr val="003378"/>
                </a:solidFill>
                <a:latin typeface="Calibri"/>
                <a:cs typeface="Calibri"/>
              </a:rPr>
              <a:t>establish </a:t>
            </a:r>
            <a:r>
              <a:rPr sz="2500" spc="155" dirty="0">
                <a:solidFill>
                  <a:srgbClr val="003378"/>
                </a:solidFill>
                <a:latin typeface="Calibri"/>
                <a:cs typeface="Calibri"/>
              </a:rPr>
              <a:t>a </a:t>
            </a:r>
            <a:r>
              <a:rPr sz="2500" spc="150" dirty="0">
                <a:solidFill>
                  <a:srgbClr val="003378"/>
                </a:solidFill>
                <a:latin typeface="Calibri"/>
                <a:cs typeface="Calibri"/>
              </a:rPr>
              <a:t>centralised</a:t>
            </a:r>
            <a:r>
              <a:rPr sz="2500" spc="-150" dirty="0">
                <a:solidFill>
                  <a:srgbClr val="003378"/>
                </a:solidFill>
                <a:latin typeface="Calibri"/>
                <a:cs typeface="Calibri"/>
              </a:rPr>
              <a:t> </a:t>
            </a:r>
            <a:r>
              <a:rPr sz="2500" spc="125" dirty="0">
                <a:solidFill>
                  <a:srgbClr val="003378"/>
                </a:solidFill>
                <a:latin typeface="Calibri"/>
                <a:cs typeface="Calibri"/>
              </a:rPr>
              <a:t>visible  </a:t>
            </a:r>
            <a:r>
              <a:rPr sz="2500" spc="140" dirty="0">
                <a:solidFill>
                  <a:srgbClr val="003378"/>
                </a:solidFill>
                <a:latin typeface="Calibri"/>
                <a:cs typeface="Calibri"/>
              </a:rPr>
              <a:t>leadership to </a:t>
            </a:r>
            <a:r>
              <a:rPr sz="2500" spc="150" dirty="0">
                <a:solidFill>
                  <a:srgbClr val="003378"/>
                </a:solidFill>
                <a:latin typeface="Calibri"/>
                <a:cs typeface="Calibri"/>
              </a:rPr>
              <a:t>provide </a:t>
            </a:r>
            <a:r>
              <a:rPr sz="2500" spc="160" dirty="0">
                <a:solidFill>
                  <a:srgbClr val="003378"/>
                </a:solidFill>
                <a:latin typeface="Calibri"/>
                <a:cs typeface="Calibri"/>
              </a:rPr>
              <a:t>strategic  </a:t>
            </a:r>
            <a:r>
              <a:rPr sz="2500" spc="170" dirty="0">
                <a:solidFill>
                  <a:srgbClr val="003378"/>
                </a:solidFill>
                <a:latin typeface="Calibri"/>
                <a:cs typeface="Calibri"/>
              </a:rPr>
              <a:t>guidance </a:t>
            </a:r>
            <a:r>
              <a:rPr sz="2500" spc="120" dirty="0">
                <a:solidFill>
                  <a:srgbClr val="003378"/>
                </a:solidFill>
                <a:latin typeface="Calibri"/>
                <a:cs typeface="Calibri"/>
              </a:rPr>
              <a:t>through </a:t>
            </a:r>
            <a:r>
              <a:rPr sz="2500" spc="190" dirty="0">
                <a:solidFill>
                  <a:srgbClr val="003378"/>
                </a:solidFill>
                <a:latin typeface="Calibri"/>
                <a:cs typeface="Calibri"/>
              </a:rPr>
              <a:t>co-ordinated  </a:t>
            </a:r>
            <a:r>
              <a:rPr sz="2500" spc="125" dirty="0">
                <a:solidFill>
                  <a:srgbClr val="003378"/>
                </a:solidFill>
                <a:latin typeface="Calibri"/>
                <a:cs typeface="Calibri"/>
              </a:rPr>
              <a:t>efforts </a:t>
            </a:r>
            <a:r>
              <a:rPr sz="2500" spc="170" dirty="0">
                <a:solidFill>
                  <a:srgbClr val="003378"/>
                </a:solidFill>
                <a:latin typeface="Calibri"/>
                <a:cs typeface="Calibri"/>
              </a:rPr>
              <a:t>and</a:t>
            </a:r>
            <a:r>
              <a:rPr sz="2500" spc="50" dirty="0">
                <a:solidFill>
                  <a:srgbClr val="003378"/>
                </a:solidFill>
                <a:latin typeface="Calibri"/>
                <a:cs typeface="Calibri"/>
              </a:rPr>
              <a:t> </a:t>
            </a:r>
            <a:r>
              <a:rPr sz="2500" spc="150" dirty="0">
                <a:solidFill>
                  <a:srgbClr val="003378"/>
                </a:solidFill>
                <a:latin typeface="Calibri"/>
                <a:cs typeface="Calibri"/>
              </a:rPr>
              <a:t>disseminating</a:t>
            </a:r>
            <a:endParaRPr sz="2500">
              <a:latin typeface="Calibri"/>
              <a:cs typeface="Calibri"/>
            </a:endParaRPr>
          </a:p>
        </p:txBody>
      </p:sp>
      <p:sp>
        <p:nvSpPr>
          <p:cNvPr id="8" name="object 8"/>
          <p:cNvSpPr txBox="1"/>
          <p:nvPr/>
        </p:nvSpPr>
        <p:spPr>
          <a:xfrm>
            <a:off x="1085651" y="7591256"/>
            <a:ext cx="5292090" cy="720725"/>
          </a:xfrm>
          <a:prstGeom prst="rect">
            <a:avLst/>
          </a:prstGeom>
        </p:spPr>
        <p:txBody>
          <a:bodyPr vert="horz" wrap="square" lIns="0" tIns="78105" rIns="0" bIns="0" rtlCol="0">
            <a:spAutoFit/>
          </a:bodyPr>
          <a:lstStyle/>
          <a:p>
            <a:pPr marL="12700" marR="5080" indent="534035">
              <a:lnSpc>
                <a:spcPts val="2480"/>
              </a:lnSpc>
              <a:spcBef>
                <a:spcPts val="615"/>
              </a:spcBef>
            </a:pPr>
            <a:r>
              <a:rPr sz="2500" spc="105" dirty="0">
                <a:solidFill>
                  <a:srgbClr val="003378"/>
                </a:solidFill>
                <a:latin typeface="Calibri"/>
                <a:cs typeface="Calibri"/>
              </a:rPr>
              <a:t>information </a:t>
            </a:r>
            <a:r>
              <a:rPr sz="2500" spc="70" dirty="0">
                <a:solidFill>
                  <a:srgbClr val="003378"/>
                </a:solidFill>
                <a:latin typeface="Calibri"/>
                <a:cs typeface="Calibri"/>
              </a:rPr>
              <a:t>in </a:t>
            </a:r>
            <a:r>
              <a:rPr sz="2500" spc="135" dirty="0">
                <a:solidFill>
                  <a:srgbClr val="003378"/>
                </a:solidFill>
                <a:latin typeface="Calibri"/>
                <a:cs typeface="Calibri"/>
              </a:rPr>
              <a:t>the </a:t>
            </a:r>
            <a:r>
              <a:rPr sz="2500" spc="170" dirty="0">
                <a:solidFill>
                  <a:srgbClr val="003378"/>
                </a:solidFill>
                <a:latin typeface="Calibri"/>
                <a:cs typeface="Calibri"/>
              </a:rPr>
              <a:t>context </a:t>
            </a:r>
            <a:r>
              <a:rPr sz="2500" spc="110" dirty="0">
                <a:solidFill>
                  <a:srgbClr val="003378"/>
                </a:solidFill>
                <a:latin typeface="Calibri"/>
                <a:cs typeface="Calibri"/>
              </a:rPr>
              <a:t>of  </a:t>
            </a:r>
            <a:r>
              <a:rPr sz="2500" spc="140" dirty="0">
                <a:solidFill>
                  <a:srgbClr val="003378"/>
                </a:solidFill>
                <a:latin typeface="Calibri"/>
                <a:cs typeface="Calibri"/>
              </a:rPr>
              <a:t>mainstreaming </a:t>
            </a:r>
            <a:r>
              <a:rPr sz="2500" spc="125" dirty="0">
                <a:solidFill>
                  <a:srgbClr val="003378"/>
                </a:solidFill>
                <a:latin typeface="Calibri"/>
                <a:cs typeface="Calibri"/>
              </a:rPr>
              <a:t>mental </a:t>
            </a:r>
            <a:r>
              <a:rPr sz="2500" spc="105" dirty="0">
                <a:solidFill>
                  <a:srgbClr val="003378"/>
                </a:solidFill>
                <a:latin typeface="Calibri"/>
                <a:cs typeface="Calibri"/>
              </a:rPr>
              <a:t>health</a:t>
            </a:r>
            <a:r>
              <a:rPr sz="2500" dirty="0">
                <a:solidFill>
                  <a:srgbClr val="003378"/>
                </a:solidFill>
                <a:latin typeface="Calibri"/>
                <a:cs typeface="Calibri"/>
              </a:rPr>
              <a:t> </a:t>
            </a:r>
            <a:r>
              <a:rPr sz="2500" spc="185" dirty="0">
                <a:solidFill>
                  <a:srgbClr val="003378"/>
                </a:solidFill>
                <a:latin typeface="Calibri"/>
                <a:cs typeface="Calibri"/>
              </a:rPr>
              <a:t>issues</a:t>
            </a:r>
            <a:endParaRPr sz="2500">
              <a:latin typeface="Calibri"/>
              <a:cs typeface="Calibri"/>
            </a:endParaRPr>
          </a:p>
        </p:txBody>
      </p:sp>
      <p:sp>
        <p:nvSpPr>
          <p:cNvPr id="9" name="object 9"/>
          <p:cNvSpPr txBox="1"/>
          <p:nvPr/>
        </p:nvSpPr>
        <p:spPr>
          <a:xfrm>
            <a:off x="7001009" y="5680821"/>
            <a:ext cx="4286250" cy="1758314"/>
          </a:xfrm>
          <a:prstGeom prst="rect">
            <a:avLst/>
          </a:prstGeom>
        </p:spPr>
        <p:txBody>
          <a:bodyPr vert="horz" wrap="square" lIns="0" tIns="157480" rIns="0" bIns="0" rtlCol="0">
            <a:spAutoFit/>
          </a:bodyPr>
          <a:lstStyle/>
          <a:p>
            <a:pPr algn="ctr">
              <a:lnSpc>
                <a:spcPct val="100000"/>
              </a:lnSpc>
              <a:spcBef>
                <a:spcPts val="1240"/>
              </a:spcBef>
            </a:pPr>
            <a:r>
              <a:rPr sz="3000" b="1" spc="190" dirty="0">
                <a:solidFill>
                  <a:srgbClr val="003378"/>
                </a:solidFill>
                <a:latin typeface="Calibri"/>
                <a:cs typeface="Calibri"/>
              </a:rPr>
              <a:t>Mission</a:t>
            </a:r>
            <a:endParaRPr sz="3000">
              <a:latin typeface="Calibri"/>
              <a:cs typeface="Calibri"/>
            </a:endParaRPr>
          </a:p>
          <a:p>
            <a:pPr marL="12700" marR="5080" indent="-635" algn="ctr">
              <a:lnSpc>
                <a:spcPts val="2480"/>
              </a:lnSpc>
              <a:spcBef>
                <a:spcPts val="1465"/>
              </a:spcBef>
            </a:pPr>
            <a:r>
              <a:rPr sz="2500" spc="145" dirty="0">
                <a:solidFill>
                  <a:srgbClr val="003378"/>
                </a:solidFill>
                <a:latin typeface="Calibri"/>
                <a:cs typeface="Calibri"/>
              </a:rPr>
              <a:t>Promote </a:t>
            </a:r>
            <a:r>
              <a:rPr sz="2500" spc="125" dirty="0">
                <a:solidFill>
                  <a:srgbClr val="003378"/>
                </a:solidFill>
                <a:latin typeface="Calibri"/>
                <a:cs typeface="Calibri"/>
              </a:rPr>
              <a:t>mental </a:t>
            </a:r>
            <a:r>
              <a:rPr sz="2500" spc="105" dirty="0">
                <a:solidFill>
                  <a:srgbClr val="003378"/>
                </a:solidFill>
                <a:latin typeface="Calibri"/>
                <a:cs typeface="Calibri"/>
              </a:rPr>
              <a:t>health  </a:t>
            </a:r>
            <a:r>
              <a:rPr sz="2500" spc="110" dirty="0">
                <a:solidFill>
                  <a:srgbClr val="003378"/>
                </a:solidFill>
                <a:latin typeface="Calibri"/>
                <a:cs typeface="Calibri"/>
              </a:rPr>
              <a:t>initiatives </a:t>
            </a:r>
            <a:r>
              <a:rPr sz="2500" spc="120" dirty="0">
                <a:solidFill>
                  <a:srgbClr val="003378"/>
                </a:solidFill>
                <a:latin typeface="Calibri"/>
                <a:cs typeface="Calibri"/>
              </a:rPr>
              <a:t>through</a:t>
            </a:r>
            <a:r>
              <a:rPr sz="2500" spc="40" dirty="0">
                <a:solidFill>
                  <a:srgbClr val="003378"/>
                </a:solidFill>
                <a:latin typeface="Calibri"/>
                <a:cs typeface="Calibri"/>
              </a:rPr>
              <a:t> </a:t>
            </a:r>
            <a:r>
              <a:rPr sz="2500" spc="125" dirty="0">
                <a:solidFill>
                  <a:srgbClr val="003378"/>
                </a:solidFill>
                <a:latin typeface="Calibri"/>
                <a:cs typeface="Calibri"/>
              </a:rPr>
              <a:t>education,  </a:t>
            </a:r>
            <a:r>
              <a:rPr sz="2500" spc="170" dirty="0">
                <a:solidFill>
                  <a:srgbClr val="003378"/>
                </a:solidFill>
                <a:latin typeface="Calibri"/>
                <a:cs typeface="Calibri"/>
              </a:rPr>
              <a:t>support and</a:t>
            </a:r>
            <a:r>
              <a:rPr sz="2500" dirty="0">
                <a:solidFill>
                  <a:srgbClr val="003378"/>
                </a:solidFill>
                <a:latin typeface="Calibri"/>
                <a:cs typeface="Calibri"/>
              </a:rPr>
              <a:t> </a:t>
            </a:r>
            <a:r>
              <a:rPr sz="2500" spc="229" dirty="0">
                <a:solidFill>
                  <a:srgbClr val="003378"/>
                </a:solidFill>
                <a:latin typeface="Calibri"/>
                <a:cs typeface="Calibri"/>
              </a:rPr>
              <a:t>advocacy</a:t>
            </a:r>
            <a:endParaRPr sz="2500">
              <a:latin typeface="Calibri"/>
              <a:cs typeface="Calibri"/>
            </a:endParaRPr>
          </a:p>
        </p:txBody>
      </p:sp>
      <p:sp>
        <p:nvSpPr>
          <p:cNvPr id="10" name="object 10"/>
          <p:cNvSpPr txBox="1"/>
          <p:nvPr/>
        </p:nvSpPr>
        <p:spPr>
          <a:xfrm>
            <a:off x="2093510" y="1950208"/>
            <a:ext cx="5593715" cy="2921000"/>
          </a:xfrm>
          <a:prstGeom prst="rect">
            <a:avLst/>
          </a:prstGeom>
        </p:spPr>
        <p:txBody>
          <a:bodyPr vert="horz" wrap="square" lIns="0" tIns="78105" rIns="0" bIns="0" rtlCol="0">
            <a:spAutoFit/>
          </a:bodyPr>
          <a:lstStyle/>
          <a:p>
            <a:pPr marL="12700" marR="5080" algn="ctr">
              <a:lnSpc>
                <a:spcPts val="2480"/>
              </a:lnSpc>
              <a:spcBef>
                <a:spcPts val="615"/>
              </a:spcBef>
            </a:pPr>
            <a:r>
              <a:rPr sz="2500" spc="155" dirty="0">
                <a:solidFill>
                  <a:srgbClr val="FFFFFF"/>
                </a:solidFill>
                <a:latin typeface="Calibri"/>
                <a:cs typeface="Calibri"/>
              </a:rPr>
              <a:t>The </a:t>
            </a:r>
            <a:r>
              <a:rPr sz="2500" spc="100" dirty="0">
                <a:solidFill>
                  <a:srgbClr val="FFFFFF"/>
                </a:solidFill>
                <a:latin typeface="Calibri"/>
                <a:cs typeface="Calibri"/>
              </a:rPr>
              <a:t>National </a:t>
            </a:r>
            <a:r>
              <a:rPr sz="2500" spc="130" dirty="0">
                <a:solidFill>
                  <a:srgbClr val="FFFFFF"/>
                </a:solidFill>
                <a:latin typeface="Calibri"/>
                <a:cs typeface="Calibri"/>
              </a:rPr>
              <a:t>Coalition </a:t>
            </a:r>
            <a:r>
              <a:rPr sz="2500" spc="85" dirty="0">
                <a:solidFill>
                  <a:srgbClr val="FFFFFF"/>
                </a:solidFill>
                <a:latin typeface="Calibri"/>
                <a:cs typeface="Calibri"/>
              </a:rPr>
              <a:t>for Mental  </a:t>
            </a:r>
            <a:r>
              <a:rPr sz="2500" spc="120" dirty="0">
                <a:solidFill>
                  <a:srgbClr val="FFFFFF"/>
                </a:solidFill>
                <a:latin typeface="Calibri"/>
                <a:cs typeface="Calibri"/>
              </a:rPr>
              <a:t>Wellbeing </a:t>
            </a:r>
            <a:r>
              <a:rPr sz="2500" spc="170" dirty="0">
                <a:solidFill>
                  <a:srgbClr val="FFFFFF"/>
                </a:solidFill>
                <a:latin typeface="Calibri"/>
                <a:cs typeface="Calibri"/>
              </a:rPr>
              <a:t>was </a:t>
            </a:r>
            <a:r>
              <a:rPr sz="2500" spc="110" dirty="0">
                <a:solidFill>
                  <a:srgbClr val="FFFFFF"/>
                </a:solidFill>
                <a:latin typeface="Calibri"/>
                <a:cs typeface="Calibri"/>
              </a:rPr>
              <a:t>initiated </a:t>
            </a:r>
            <a:r>
              <a:rPr sz="2500" spc="254" dirty="0">
                <a:solidFill>
                  <a:srgbClr val="FFFFFF"/>
                </a:solidFill>
                <a:latin typeface="Calibri"/>
                <a:cs typeface="Calibri"/>
              </a:rPr>
              <a:t>by </a:t>
            </a:r>
            <a:r>
              <a:rPr sz="2500" spc="140" dirty="0">
                <a:solidFill>
                  <a:srgbClr val="FFFFFF"/>
                </a:solidFill>
                <a:latin typeface="Calibri"/>
                <a:cs typeface="Calibri"/>
              </a:rPr>
              <a:t>Rotary  </a:t>
            </a:r>
            <a:r>
              <a:rPr sz="2500" spc="114" dirty="0">
                <a:solidFill>
                  <a:srgbClr val="FFFFFF"/>
                </a:solidFill>
                <a:latin typeface="Calibri"/>
                <a:cs typeface="Calibri"/>
              </a:rPr>
              <a:t>Malaysia </a:t>
            </a:r>
            <a:r>
              <a:rPr sz="2500" spc="70" dirty="0">
                <a:solidFill>
                  <a:srgbClr val="FFFFFF"/>
                </a:solidFill>
                <a:latin typeface="Calibri"/>
                <a:cs typeface="Calibri"/>
              </a:rPr>
              <a:t>in </a:t>
            </a:r>
            <a:r>
              <a:rPr sz="2500" spc="170" dirty="0">
                <a:solidFill>
                  <a:srgbClr val="FFFFFF"/>
                </a:solidFill>
                <a:latin typeface="Calibri"/>
                <a:cs typeface="Calibri"/>
              </a:rPr>
              <a:t>August </a:t>
            </a:r>
            <a:r>
              <a:rPr sz="2500" spc="215" dirty="0">
                <a:solidFill>
                  <a:srgbClr val="FFFFFF"/>
                </a:solidFill>
                <a:latin typeface="Calibri"/>
                <a:cs typeface="Calibri"/>
              </a:rPr>
              <a:t>2020. </a:t>
            </a:r>
            <a:r>
              <a:rPr sz="2500" spc="155" dirty="0">
                <a:solidFill>
                  <a:srgbClr val="FFFFFF"/>
                </a:solidFill>
                <a:latin typeface="Calibri"/>
                <a:cs typeface="Calibri"/>
              </a:rPr>
              <a:t>Members</a:t>
            </a:r>
            <a:r>
              <a:rPr sz="2500" spc="-100" dirty="0">
                <a:solidFill>
                  <a:srgbClr val="FFFFFF"/>
                </a:solidFill>
                <a:latin typeface="Calibri"/>
                <a:cs typeface="Calibri"/>
              </a:rPr>
              <a:t> </a:t>
            </a:r>
            <a:r>
              <a:rPr sz="2500" spc="110" dirty="0">
                <a:solidFill>
                  <a:srgbClr val="FFFFFF"/>
                </a:solidFill>
                <a:latin typeface="Calibri"/>
                <a:cs typeface="Calibri"/>
              </a:rPr>
              <a:t>of  </a:t>
            </a:r>
            <a:r>
              <a:rPr sz="2500" spc="180" dirty="0">
                <a:solidFill>
                  <a:srgbClr val="FFFFFF"/>
                </a:solidFill>
                <a:latin typeface="Calibri"/>
                <a:cs typeface="Calibri"/>
              </a:rPr>
              <a:t>NCMW </a:t>
            </a:r>
            <a:r>
              <a:rPr sz="2500" spc="114" dirty="0">
                <a:solidFill>
                  <a:srgbClr val="FFFFFF"/>
                </a:solidFill>
                <a:latin typeface="Calibri"/>
                <a:cs typeface="Calibri"/>
              </a:rPr>
              <a:t>are </a:t>
            </a:r>
            <a:r>
              <a:rPr sz="2500" spc="165" dirty="0">
                <a:solidFill>
                  <a:srgbClr val="FFFFFF"/>
                </a:solidFill>
                <a:latin typeface="Calibri"/>
                <a:cs typeface="Calibri"/>
              </a:rPr>
              <a:t>like-minded </a:t>
            </a:r>
            <a:r>
              <a:rPr sz="2500" spc="110" dirty="0">
                <a:solidFill>
                  <a:srgbClr val="FFFFFF"/>
                </a:solidFill>
                <a:latin typeface="Calibri"/>
                <a:cs typeface="Calibri"/>
              </a:rPr>
              <a:t>organisations,  </a:t>
            </a:r>
            <a:r>
              <a:rPr sz="2500" spc="120" dirty="0">
                <a:solidFill>
                  <a:srgbClr val="FFFFFF"/>
                </a:solidFill>
                <a:latin typeface="Calibri"/>
                <a:cs typeface="Calibri"/>
              </a:rPr>
              <a:t>institutions </a:t>
            </a:r>
            <a:r>
              <a:rPr sz="2500" spc="170" dirty="0">
                <a:solidFill>
                  <a:srgbClr val="FFFFFF"/>
                </a:solidFill>
                <a:latin typeface="Calibri"/>
                <a:cs typeface="Calibri"/>
              </a:rPr>
              <a:t>and </a:t>
            </a:r>
            <a:r>
              <a:rPr sz="2500" spc="145" dirty="0">
                <a:solidFill>
                  <a:srgbClr val="FFFFFF"/>
                </a:solidFill>
                <a:latin typeface="Calibri"/>
                <a:cs typeface="Calibri"/>
              </a:rPr>
              <a:t>professionals</a:t>
            </a:r>
            <a:r>
              <a:rPr sz="2500" spc="-25" dirty="0">
                <a:solidFill>
                  <a:srgbClr val="FFFFFF"/>
                </a:solidFill>
                <a:latin typeface="Calibri"/>
                <a:cs typeface="Calibri"/>
              </a:rPr>
              <a:t> </a:t>
            </a:r>
            <a:r>
              <a:rPr sz="2500" spc="140" dirty="0">
                <a:solidFill>
                  <a:srgbClr val="FFFFFF"/>
                </a:solidFill>
                <a:latin typeface="Calibri"/>
                <a:cs typeface="Calibri"/>
              </a:rPr>
              <a:t>brought  </a:t>
            </a:r>
            <a:r>
              <a:rPr sz="2500" spc="135" dirty="0">
                <a:solidFill>
                  <a:srgbClr val="FFFFFF"/>
                </a:solidFill>
                <a:latin typeface="Calibri"/>
                <a:cs typeface="Calibri"/>
              </a:rPr>
              <a:t>together </a:t>
            </a:r>
            <a:r>
              <a:rPr sz="2500" spc="140" dirty="0">
                <a:solidFill>
                  <a:srgbClr val="FFFFFF"/>
                </a:solidFill>
                <a:latin typeface="Calibri"/>
                <a:cs typeface="Calibri"/>
              </a:rPr>
              <a:t>to </a:t>
            </a:r>
            <a:r>
              <a:rPr sz="2500" spc="155" dirty="0">
                <a:solidFill>
                  <a:srgbClr val="FFFFFF"/>
                </a:solidFill>
                <a:latin typeface="Calibri"/>
                <a:cs typeface="Calibri"/>
              </a:rPr>
              <a:t>a </a:t>
            </a:r>
            <a:r>
              <a:rPr sz="2500" spc="210" dirty="0">
                <a:solidFill>
                  <a:srgbClr val="FFFFFF"/>
                </a:solidFill>
                <a:latin typeface="Calibri"/>
                <a:cs typeface="Calibri"/>
              </a:rPr>
              <a:t>common </a:t>
            </a:r>
            <a:r>
              <a:rPr sz="2500" spc="125" dirty="0">
                <a:solidFill>
                  <a:srgbClr val="FFFFFF"/>
                </a:solidFill>
                <a:latin typeface="Calibri"/>
                <a:cs typeface="Calibri"/>
              </a:rPr>
              <a:t>platform </a:t>
            </a:r>
            <a:r>
              <a:rPr sz="2500" spc="140" dirty="0">
                <a:solidFill>
                  <a:srgbClr val="FFFFFF"/>
                </a:solidFill>
                <a:latin typeface="Calibri"/>
                <a:cs typeface="Calibri"/>
              </a:rPr>
              <a:t>to  </a:t>
            </a:r>
            <a:r>
              <a:rPr sz="2500" spc="150" dirty="0">
                <a:solidFill>
                  <a:srgbClr val="FFFFFF"/>
                </a:solidFill>
                <a:latin typeface="Calibri"/>
                <a:cs typeface="Calibri"/>
              </a:rPr>
              <a:t>provide </a:t>
            </a:r>
            <a:r>
              <a:rPr sz="2500" spc="145" dirty="0">
                <a:solidFill>
                  <a:srgbClr val="FFFFFF"/>
                </a:solidFill>
                <a:latin typeface="Calibri"/>
                <a:cs typeface="Calibri"/>
              </a:rPr>
              <a:t>sustainable </a:t>
            </a:r>
            <a:r>
              <a:rPr sz="2500" spc="130" dirty="0">
                <a:solidFill>
                  <a:srgbClr val="FFFFFF"/>
                </a:solidFill>
                <a:latin typeface="Calibri"/>
                <a:cs typeface="Calibri"/>
              </a:rPr>
              <a:t>solutions </a:t>
            </a:r>
            <a:r>
              <a:rPr sz="2500" spc="70" dirty="0">
                <a:solidFill>
                  <a:srgbClr val="FFFFFF"/>
                </a:solidFill>
                <a:latin typeface="Calibri"/>
                <a:cs typeface="Calibri"/>
              </a:rPr>
              <a:t>in  </a:t>
            </a:r>
            <a:r>
              <a:rPr sz="2500" spc="170" dirty="0">
                <a:solidFill>
                  <a:srgbClr val="FFFFFF"/>
                </a:solidFill>
                <a:latin typeface="Calibri"/>
                <a:cs typeface="Calibri"/>
              </a:rPr>
              <a:t>addressing </a:t>
            </a:r>
            <a:r>
              <a:rPr sz="2500" spc="85" dirty="0">
                <a:solidFill>
                  <a:srgbClr val="FFFFFF"/>
                </a:solidFill>
                <a:latin typeface="Calibri"/>
                <a:cs typeface="Calibri"/>
              </a:rPr>
              <a:t>Mental </a:t>
            </a:r>
            <a:r>
              <a:rPr sz="2500" spc="110" dirty="0">
                <a:solidFill>
                  <a:srgbClr val="FFFFFF"/>
                </a:solidFill>
                <a:latin typeface="Calibri"/>
                <a:cs typeface="Calibri"/>
              </a:rPr>
              <a:t>Health </a:t>
            </a:r>
            <a:r>
              <a:rPr sz="2500" spc="170" dirty="0">
                <a:solidFill>
                  <a:srgbClr val="FFFFFF"/>
                </a:solidFill>
                <a:latin typeface="Calibri"/>
                <a:cs typeface="Calibri"/>
              </a:rPr>
              <a:t>and  </a:t>
            </a:r>
            <a:r>
              <a:rPr sz="2500" spc="185" dirty="0">
                <a:solidFill>
                  <a:srgbClr val="FFFFFF"/>
                </a:solidFill>
                <a:latin typeface="Calibri"/>
                <a:cs typeface="Calibri"/>
              </a:rPr>
              <a:t>Psychosocial </a:t>
            </a:r>
            <a:r>
              <a:rPr sz="2500" spc="170" dirty="0">
                <a:solidFill>
                  <a:srgbClr val="FFFFFF"/>
                </a:solidFill>
                <a:latin typeface="Calibri"/>
                <a:cs typeface="Calibri"/>
              </a:rPr>
              <a:t>Support</a:t>
            </a:r>
            <a:r>
              <a:rPr sz="2500" spc="-5" dirty="0">
                <a:solidFill>
                  <a:srgbClr val="FFFFFF"/>
                </a:solidFill>
                <a:latin typeface="Calibri"/>
                <a:cs typeface="Calibri"/>
              </a:rPr>
              <a:t> </a:t>
            </a:r>
            <a:r>
              <a:rPr sz="2500" spc="185" dirty="0">
                <a:solidFill>
                  <a:srgbClr val="FFFFFF"/>
                </a:solidFill>
                <a:latin typeface="Calibri"/>
                <a:cs typeface="Calibri"/>
              </a:rPr>
              <a:t>Services</a:t>
            </a:r>
            <a:endParaRPr sz="2500">
              <a:latin typeface="Calibri"/>
              <a:cs typeface="Calibri"/>
            </a:endParaRPr>
          </a:p>
        </p:txBody>
      </p:sp>
      <p:sp>
        <p:nvSpPr>
          <p:cNvPr id="11" name="object 11"/>
          <p:cNvSpPr txBox="1"/>
          <p:nvPr/>
        </p:nvSpPr>
        <p:spPr>
          <a:xfrm>
            <a:off x="12155028" y="5611241"/>
            <a:ext cx="4672965" cy="2072639"/>
          </a:xfrm>
          <a:prstGeom prst="rect">
            <a:avLst/>
          </a:prstGeom>
        </p:spPr>
        <p:txBody>
          <a:bodyPr vert="horz" wrap="square" lIns="0" tIns="157480" rIns="0" bIns="0" rtlCol="0">
            <a:spAutoFit/>
          </a:bodyPr>
          <a:lstStyle/>
          <a:p>
            <a:pPr algn="ctr">
              <a:lnSpc>
                <a:spcPct val="100000"/>
              </a:lnSpc>
              <a:spcBef>
                <a:spcPts val="1240"/>
              </a:spcBef>
            </a:pPr>
            <a:r>
              <a:rPr sz="3000" b="1" spc="204" dirty="0">
                <a:solidFill>
                  <a:srgbClr val="003378"/>
                </a:solidFill>
                <a:latin typeface="Calibri"/>
                <a:cs typeface="Calibri"/>
              </a:rPr>
              <a:t>Vision</a:t>
            </a:r>
            <a:endParaRPr sz="3000">
              <a:latin typeface="Calibri"/>
              <a:cs typeface="Calibri"/>
            </a:endParaRPr>
          </a:p>
          <a:p>
            <a:pPr marL="12700" marR="5080" algn="ctr">
              <a:lnSpc>
                <a:spcPts val="2480"/>
              </a:lnSpc>
              <a:spcBef>
                <a:spcPts val="1465"/>
              </a:spcBef>
            </a:pPr>
            <a:r>
              <a:rPr sz="2500" spc="165" dirty="0">
                <a:solidFill>
                  <a:srgbClr val="003378"/>
                </a:solidFill>
                <a:latin typeface="Calibri"/>
                <a:cs typeface="Calibri"/>
              </a:rPr>
              <a:t>To </a:t>
            </a:r>
            <a:r>
              <a:rPr sz="2500" spc="170" dirty="0">
                <a:solidFill>
                  <a:srgbClr val="003378"/>
                </a:solidFill>
                <a:latin typeface="Calibri"/>
                <a:cs typeface="Calibri"/>
              </a:rPr>
              <a:t>support </a:t>
            </a:r>
            <a:r>
              <a:rPr sz="2500" spc="135" dirty="0">
                <a:solidFill>
                  <a:srgbClr val="003378"/>
                </a:solidFill>
                <a:latin typeface="Calibri"/>
                <a:cs typeface="Calibri"/>
              </a:rPr>
              <a:t>the </a:t>
            </a:r>
            <a:r>
              <a:rPr sz="2500" spc="180" dirty="0">
                <a:solidFill>
                  <a:srgbClr val="003378"/>
                </a:solidFill>
                <a:latin typeface="Calibri"/>
                <a:cs typeface="Calibri"/>
              </a:rPr>
              <a:t>community</a:t>
            </a:r>
            <a:r>
              <a:rPr sz="2500" spc="-145" dirty="0">
                <a:solidFill>
                  <a:srgbClr val="003378"/>
                </a:solidFill>
                <a:latin typeface="Calibri"/>
                <a:cs typeface="Calibri"/>
              </a:rPr>
              <a:t> </a:t>
            </a:r>
            <a:r>
              <a:rPr sz="2500" spc="85" dirty="0">
                <a:solidFill>
                  <a:srgbClr val="003378"/>
                </a:solidFill>
                <a:latin typeface="Calibri"/>
                <a:cs typeface="Calibri"/>
              </a:rPr>
              <a:t>with  </a:t>
            </a:r>
            <a:r>
              <a:rPr sz="2500" spc="145" dirty="0">
                <a:solidFill>
                  <a:srgbClr val="003378"/>
                </a:solidFill>
                <a:latin typeface="Calibri"/>
                <a:cs typeface="Calibri"/>
              </a:rPr>
              <a:t>better understanding </a:t>
            </a:r>
            <a:r>
              <a:rPr sz="2500" spc="110" dirty="0">
                <a:solidFill>
                  <a:srgbClr val="003378"/>
                </a:solidFill>
                <a:latin typeface="Calibri"/>
                <a:cs typeface="Calibri"/>
              </a:rPr>
              <a:t>of </a:t>
            </a:r>
            <a:r>
              <a:rPr sz="2500" spc="125" dirty="0">
                <a:solidFill>
                  <a:srgbClr val="003378"/>
                </a:solidFill>
                <a:latin typeface="Calibri"/>
                <a:cs typeface="Calibri"/>
              </a:rPr>
              <a:t>mental  </a:t>
            </a:r>
            <a:r>
              <a:rPr sz="2500" spc="65" dirty="0">
                <a:solidFill>
                  <a:srgbClr val="003378"/>
                </a:solidFill>
                <a:latin typeface="Calibri"/>
                <a:cs typeface="Calibri"/>
              </a:rPr>
              <a:t>health, </a:t>
            </a:r>
            <a:r>
              <a:rPr sz="2500" spc="150" dirty="0">
                <a:solidFill>
                  <a:srgbClr val="003378"/>
                </a:solidFill>
                <a:latin typeface="Calibri"/>
                <a:cs typeface="Calibri"/>
              </a:rPr>
              <a:t>provide </a:t>
            </a:r>
            <a:r>
              <a:rPr sz="2500" spc="175" dirty="0">
                <a:solidFill>
                  <a:srgbClr val="003378"/>
                </a:solidFill>
                <a:latin typeface="Calibri"/>
                <a:cs typeface="Calibri"/>
              </a:rPr>
              <a:t>resources </a:t>
            </a:r>
            <a:r>
              <a:rPr sz="2500" spc="170" dirty="0">
                <a:solidFill>
                  <a:srgbClr val="003378"/>
                </a:solidFill>
                <a:latin typeface="Calibri"/>
                <a:cs typeface="Calibri"/>
              </a:rPr>
              <a:t>and  </a:t>
            </a:r>
            <a:r>
              <a:rPr sz="2500" spc="95" dirty="0">
                <a:solidFill>
                  <a:srgbClr val="003378"/>
                </a:solidFill>
                <a:latin typeface="Calibri"/>
                <a:cs typeface="Calibri"/>
              </a:rPr>
              <a:t>learning </a:t>
            </a:r>
            <a:r>
              <a:rPr sz="2500" spc="135" dirty="0">
                <a:solidFill>
                  <a:srgbClr val="003378"/>
                </a:solidFill>
                <a:latin typeface="Calibri"/>
                <a:cs typeface="Calibri"/>
              </a:rPr>
              <a:t>opportunities </a:t>
            </a:r>
            <a:r>
              <a:rPr sz="2500" spc="85" dirty="0">
                <a:solidFill>
                  <a:srgbClr val="003378"/>
                </a:solidFill>
                <a:latin typeface="Calibri"/>
                <a:cs typeface="Calibri"/>
              </a:rPr>
              <a:t>for</a:t>
            </a:r>
            <a:r>
              <a:rPr sz="2500" spc="60" dirty="0">
                <a:solidFill>
                  <a:srgbClr val="003378"/>
                </a:solidFill>
                <a:latin typeface="Calibri"/>
                <a:cs typeface="Calibri"/>
              </a:rPr>
              <a:t> </a:t>
            </a:r>
            <a:r>
              <a:rPr sz="2500" spc="114" dirty="0">
                <a:solidFill>
                  <a:srgbClr val="003378"/>
                </a:solidFill>
                <a:latin typeface="Calibri"/>
                <a:cs typeface="Calibri"/>
              </a:rPr>
              <a:t>early</a:t>
            </a:r>
            <a:endParaRPr sz="2500">
              <a:latin typeface="Calibri"/>
              <a:cs typeface="Calibri"/>
            </a:endParaRPr>
          </a:p>
        </p:txBody>
      </p:sp>
      <p:sp>
        <p:nvSpPr>
          <p:cNvPr id="12" name="object 12"/>
          <p:cNvSpPr txBox="1"/>
          <p:nvPr/>
        </p:nvSpPr>
        <p:spPr>
          <a:xfrm>
            <a:off x="11796055" y="7591256"/>
            <a:ext cx="5391150" cy="720725"/>
          </a:xfrm>
          <a:prstGeom prst="rect">
            <a:avLst/>
          </a:prstGeom>
        </p:spPr>
        <p:txBody>
          <a:bodyPr vert="horz" wrap="square" lIns="0" tIns="78105" rIns="0" bIns="0" rtlCol="0">
            <a:spAutoFit/>
          </a:bodyPr>
          <a:lstStyle/>
          <a:p>
            <a:pPr marL="424815" marR="5080" indent="-412750">
              <a:lnSpc>
                <a:spcPts val="2480"/>
              </a:lnSpc>
              <a:spcBef>
                <a:spcPts val="615"/>
              </a:spcBef>
            </a:pPr>
            <a:r>
              <a:rPr sz="2500" spc="110" dirty="0">
                <a:solidFill>
                  <a:srgbClr val="003378"/>
                </a:solidFill>
                <a:latin typeface="Calibri"/>
                <a:cs typeface="Calibri"/>
              </a:rPr>
              <a:t>intervention </a:t>
            </a:r>
            <a:r>
              <a:rPr sz="2500" spc="170" dirty="0">
                <a:solidFill>
                  <a:srgbClr val="003378"/>
                </a:solidFill>
                <a:latin typeface="Calibri"/>
                <a:cs typeface="Calibri"/>
              </a:rPr>
              <a:t>and </a:t>
            </a:r>
            <a:r>
              <a:rPr sz="2500" spc="190" dirty="0">
                <a:solidFill>
                  <a:srgbClr val="003378"/>
                </a:solidFill>
                <a:latin typeface="Calibri"/>
                <a:cs typeface="Calibri"/>
              </a:rPr>
              <a:t>advocate</a:t>
            </a:r>
            <a:r>
              <a:rPr sz="2500" spc="-25" dirty="0">
                <a:solidFill>
                  <a:srgbClr val="003378"/>
                </a:solidFill>
                <a:latin typeface="Calibri"/>
                <a:cs typeface="Calibri"/>
              </a:rPr>
              <a:t> </a:t>
            </a:r>
            <a:r>
              <a:rPr sz="2500" spc="160" dirty="0">
                <a:solidFill>
                  <a:srgbClr val="003378"/>
                </a:solidFill>
                <a:latin typeface="Calibri"/>
                <a:cs typeface="Calibri"/>
              </a:rPr>
              <a:t>improved  </a:t>
            </a:r>
            <a:r>
              <a:rPr sz="2500" spc="170" dirty="0">
                <a:solidFill>
                  <a:srgbClr val="003378"/>
                </a:solidFill>
                <a:latin typeface="Calibri"/>
                <a:cs typeface="Calibri"/>
              </a:rPr>
              <a:t>support </a:t>
            </a:r>
            <a:r>
              <a:rPr sz="2500" spc="85" dirty="0">
                <a:solidFill>
                  <a:srgbClr val="003378"/>
                </a:solidFill>
                <a:latin typeface="Calibri"/>
                <a:cs typeface="Calibri"/>
              </a:rPr>
              <a:t>for </a:t>
            </a:r>
            <a:r>
              <a:rPr sz="2500" spc="125" dirty="0">
                <a:solidFill>
                  <a:srgbClr val="003378"/>
                </a:solidFill>
                <a:latin typeface="Calibri"/>
                <a:cs typeface="Calibri"/>
              </a:rPr>
              <a:t>mental </a:t>
            </a:r>
            <a:r>
              <a:rPr sz="2500" spc="105" dirty="0">
                <a:solidFill>
                  <a:srgbClr val="003378"/>
                </a:solidFill>
                <a:latin typeface="Calibri"/>
                <a:cs typeface="Calibri"/>
              </a:rPr>
              <a:t>health</a:t>
            </a:r>
            <a:r>
              <a:rPr sz="2500" spc="-5" dirty="0">
                <a:solidFill>
                  <a:srgbClr val="003378"/>
                </a:solidFill>
                <a:latin typeface="Calibri"/>
                <a:cs typeface="Calibri"/>
              </a:rPr>
              <a:t> </a:t>
            </a:r>
            <a:r>
              <a:rPr sz="2500" spc="110" dirty="0">
                <a:solidFill>
                  <a:srgbClr val="003378"/>
                </a:solidFill>
                <a:latin typeface="Calibri"/>
                <a:cs typeface="Calibri"/>
              </a:rPr>
              <a:t>care.</a:t>
            </a:r>
            <a:endParaRPr sz="2500">
              <a:latin typeface="Calibri"/>
              <a:cs typeface="Calibri"/>
            </a:endParaRPr>
          </a:p>
        </p:txBody>
      </p:sp>
      <p:sp>
        <p:nvSpPr>
          <p:cNvPr id="13" name="object 13"/>
          <p:cNvSpPr/>
          <p:nvPr/>
        </p:nvSpPr>
        <p:spPr>
          <a:xfrm>
            <a:off x="0" y="8848725"/>
            <a:ext cx="18288000" cy="866775"/>
          </a:xfrm>
          <a:custGeom>
            <a:avLst/>
            <a:gdLst/>
            <a:ahLst/>
            <a:cxnLst/>
            <a:rect l="l" t="t" r="r" b="b"/>
            <a:pathLst>
              <a:path w="18288000" h="866775">
                <a:moveTo>
                  <a:pt x="18287998" y="866324"/>
                </a:moveTo>
                <a:lnTo>
                  <a:pt x="0" y="866324"/>
                </a:lnTo>
                <a:lnTo>
                  <a:pt x="0" y="0"/>
                </a:lnTo>
                <a:lnTo>
                  <a:pt x="18287998" y="0"/>
                </a:lnTo>
                <a:lnTo>
                  <a:pt x="18287998" y="866324"/>
                </a:lnTo>
                <a:close/>
              </a:path>
            </a:pathLst>
          </a:custGeom>
          <a:solidFill>
            <a:srgbClr val="003378">
              <a:alpha val="75000"/>
            </a:srgbClr>
          </a:solidFill>
        </p:spPr>
        <p:txBody>
          <a:bodyPr wrap="square" lIns="0" tIns="0" rIns="0" bIns="0" rtlCol="0"/>
          <a:lstStyle/>
          <a:p>
            <a:endParaRPr/>
          </a:p>
        </p:txBody>
      </p:sp>
      <p:sp>
        <p:nvSpPr>
          <p:cNvPr id="14" name="object 14"/>
          <p:cNvSpPr txBox="1"/>
          <p:nvPr/>
        </p:nvSpPr>
        <p:spPr>
          <a:xfrm>
            <a:off x="1243347" y="8940586"/>
            <a:ext cx="2712720" cy="580390"/>
          </a:xfrm>
          <a:prstGeom prst="rect">
            <a:avLst/>
          </a:prstGeom>
        </p:spPr>
        <p:txBody>
          <a:bodyPr vert="horz" wrap="square" lIns="0" tIns="17145" rIns="0" bIns="0" rtlCol="0">
            <a:spAutoFit/>
          </a:bodyPr>
          <a:lstStyle/>
          <a:p>
            <a:pPr>
              <a:lnSpc>
                <a:spcPct val="100000"/>
              </a:lnSpc>
              <a:spcBef>
                <a:spcPts val="135"/>
              </a:spcBef>
            </a:pPr>
            <a:r>
              <a:rPr sz="3600" b="1" spc="390" dirty="0">
                <a:solidFill>
                  <a:srgbClr val="FFFFFF"/>
                </a:solidFill>
                <a:latin typeface="Calibri"/>
                <a:cs typeface="Calibri"/>
              </a:rPr>
              <a:t>Core</a:t>
            </a:r>
            <a:r>
              <a:rPr sz="3600" b="1" spc="-10" dirty="0">
                <a:solidFill>
                  <a:srgbClr val="FFFFFF"/>
                </a:solidFill>
                <a:latin typeface="Calibri"/>
                <a:cs typeface="Calibri"/>
              </a:rPr>
              <a:t> </a:t>
            </a:r>
            <a:r>
              <a:rPr sz="3600" b="1" spc="315" dirty="0">
                <a:solidFill>
                  <a:srgbClr val="FFFFFF"/>
                </a:solidFill>
                <a:latin typeface="Calibri"/>
                <a:cs typeface="Calibri"/>
              </a:rPr>
              <a:t>Values</a:t>
            </a:r>
            <a:endParaRPr sz="3600">
              <a:latin typeface="Calibri"/>
              <a:cs typeface="Calibri"/>
            </a:endParaRPr>
          </a:p>
        </p:txBody>
      </p:sp>
      <p:sp>
        <p:nvSpPr>
          <p:cNvPr id="15" name="object 15"/>
          <p:cNvSpPr txBox="1"/>
          <p:nvPr/>
        </p:nvSpPr>
        <p:spPr>
          <a:xfrm>
            <a:off x="4364747" y="9058343"/>
            <a:ext cx="13372465" cy="375920"/>
          </a:xfrm>
          <a:prstGeom prst="rect">
            <a:avLst/>
          </a:prstGeom>
        </p:spPr>
        <p:txBody>
          <a:bodyPr vert="horz" wrap="square" lIns="0" tIns="12700" rIns="0" bIns="0" rtlCol="0">
            <a:spAutoFit/>
          </a:bodyPr>
          <a:lstStyle/>
          <a:p>
            <a:pPr>
              <a:lnSpc>
                <a:spcPct val="100000"/>
              </a:lnSpc>
              <a:spcBef>
                <a:spcPts val="100"/>
              </a:spcBef>
            </a:pPr>
            <a:r>
              <a:rPr sz="2300" b="1" spc="220" dirty="0">
                <a:solidFill>
                  <a:srgbClr val="FFFFFF"/>
                </a:solidFill>
                <a:latin typeface="Calibri"/>
                <a:cs typeface="Calibri"/>
              </a:rPr>
              <a:t>Create</a:t>
            </a:r>
            <a:r>
              <a:rPr sz="2300" b="1" spc="-315" dirty="0">
                <a:solidFill>
                  <a:srgbClr val="FFFFFF"/>
                </a:solidFill>
                <a:latin typeface="Calibri"/>
                <a:cs typeface="Calibri"/>
              </a:rPr>
              <a:t> </a:t>
            </a:r>
            <a:r>
              <a:rPr sz="2300" spc="135" dirty="0">
                <a:solidFill>
                  <a:srgbClr val="FFFFFF"/>
                </a:solidFill>
                <a:latin typeface="Calibri"/>
                <a:cs typeface="Calibri"/>
              </a:rPr>
              <a:t>relevance </a:t>
            </a:r>
            <a:r>
              <a:rPr sz="2300" spc="60" dirty="0">
                <a:solidFill>
                  <a:srgbClr val="FFFFFF"/>
                </a:solidFill>
                <a:latin typeface="Calibri"/>
                <a:cs typeface="Calibri"/>
              </a:rPr>
              <a:t>in </a:t>
            </a:r>
            <a:r>
              <a:rPr sz="2300" spc="90" dirty="0">
                <a:solidFill>
                  <a:srgbClr val="FFFFFF"/>
                </a:solidFill>
                <a:latin typeface="Calibri"/>
                <a:cs typeface="Calibri"/>
              </a:rPr>
              <a:t>our </a:t>
            </a:r>
            <a:r>
              <a:rPr sz="2300" spc="100" dirty="0">
                <a:solidFill>
                  <a:srgbClr val="FFFFFF"/>
                </a:solidFill>
                <a:latin typeface="Calibri"/>
                <a:cs typeface="Calibri"/>
              </a:rPr>
              <a:t>initiatives </a:t>
            </a:r>
            <a:r>
              <a:rPr sz="2300" spc="-530" dirty="0">
                <a:solidFill>
                  <a:srgbClr val="FFFFFF"/>
                </a:solidFill>
                <a:latin typeface="Calibri"/>
                <a:cs typeface="Calibri"/>
              </a:rPr>
              <a:t>|</a:t>
            </a:r>
            <a:r>
              <a:rPr sz="2300" spc="90" dirty="0">
                <a:solidFill>
                  <a:srgbClr val="FFFFFF"/>
                </a:solidFill>
                <a:latin typeface="Calibri"/>
                <a:cs typeface="Calibri"/>
              </a:rPr>
              <a:t> </a:t>
            </a:r>
            <a:r>
              <a:rPr sz="2300" b="1" spc="195" dirty="0">
                <a:solidFill>
                  <a:srgbClr val="FFFFFF"/>
                </a:solidFill>
                <a:latin typeface="Calibri"/>
                <a:cs typeface="Calibri"/>
              </a:rPr>
              <a:t>Leverage </a:t>
            </a:r>
            <a:r>
              <a:rPr sz="2300" spc="125" dirty="0">
                <a:solidFill>
                  <a:srgbClr val="FFFFFF"/>
                </a:solidFill>
                <a:latin typeface="Calibri"/>
                <a:cs typeface="Calibri"/>
              </a:rPr>
              <a:t>on </a:t>
            </a:r>
            <a:r>
              <a:rPr sz="2300" spc="135" dirty="0">
                <a:solidFill>
                  <a:srgbClr val="FFFFFF"/>
                </a:solidFill>
                <a:latin typeface="Calibri"/>
                <a:cs typeface="Calibri"/>
              </a:rPr>
              <a:t>collective capabilities </a:t>
            </a:r>
            <a:r>
              <a:rPr sz="2300" spc="-530" dirty="0">
                <a:solidFill>
                  <a:srgbClr val="FFFFFF"/>
                </a:solidFill>
                <a:latin typeface="Calibri"/>
                <a:cs typeface="Calibri"/>
              </a:rPr>
              <a:t>|</a:t>
            </a:r>
            <a:r>
              <a:rPr sz="2300" spc="90" dirty="0">
                <a:solidFill>
                  <a:srgbClr val="FFFFFF"/>
                </a:solidFill>
                <a:latin typeface="Calibri"/>
                <a:cs typeface="Calibri"/>
              </a:rPr>
              <a:t> </a:t>
            </a:r>
            <a:r>
              <a:rPr sz="2300" b="1" spc="165" dirty="0">
                <a:solidFill>
                  <a:srgbClr val="FFFFFF"/>
                </a:solidFill>
                <a:latin typeface="Calibri"/>
                <a:cs typeface="Calibri"/>
              </a:rPr>
              <a:t>Value </a:t>
            </a:r>
            <a:r>
              <a:rPr sz="2300" spc="125" dirty="0">
                <a:solidFill>
                  <a:srgbClr val="FFFFFF"/>
                </a:solidFill>
                <a:latin typeface="Calibri"/>
                <a:cs typeface="Calibri"/>
              </a:rPr>
              <a:t>the dignity </a:t>
            </a:r>
            <a:r>
              <a:rPr sz="2300" spc="100" dirty="0">
                <a:solidFill>
                  <a:srgbClr val="FFFFFF"/>
                </a:solidFill>
                <a:latin typeface="Calibri"/>
                <a:cs typeface="Calibri"/>
              </a:rPr>
              <a:t>of </a:t>
            </a:r>
            <a:r>
              <a:rPr sz="2300" spc="130" dirty="0">
                <a:solidFill>
                  <a:srgbClr val="FFFFFF"/>
                </a:solidFill>
                <a:latin typeface="Calibri"/>
                <a:cs typeface="Calibri"/>
              </a:rPr>
              <a:t>others</a:t>
            </a:r>
            <a:endParaRPr sz="2300">
              <a:latin typeface="Calibri"/>
              <a:cs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94" y="10065746"/>
            <a:ext cx="1242060" cy="221615"/>
          </a:xfrm>
          <a:custGeom>
            <a:avLst/>
            <a:gdLst/>
            <a:ahLst/>
            <a:cxnLst/>
            <a:rect l="l" t="t" r="r" b="b"/>
            <a:pathLst>
              <a:path w="1242060" h="221615">
                <a:moveTo>
                  <a:pt x="0" y="221225"/>
                </a:moveTo>
                <a:lnTo>
                  <a:pt x="1241659" y="221225"/>
                </a:lnTo>
                <a:lnTo>
                  <a:pt x="1241659" y="0"/>
                </a:lnTo>
                <a:lnTo>
                  <a:pt x="0" y="0"/>
                </a:lnTo>
                <a:lnTo>
                  <a:pt x="0" y="221225"/>
                </a:lnTo>
                <a:close/>
              </a:path>
            </a:pathLst>
          </a:custGeom>
          <a:solidFill>
            <a:srgbClr val="003378"/>
          </a:solidFill>
        </p:spPr>
        <p:txBody>
          <a:bodyPr wrap="square" lIns="0" tIns="0" rIns="0" bIns="0" rtlCol="0"/>
          <a:lstStyle/>
          <a:p>
            <a:endParaRPr/>
          </a:p>
        </p:txBody>
      </p:sp>
      <p:sp>
        <p:nvSpPr>
          <p:cNvPr id="3" name="object 3"/>
          <p:cNvSpPr/>
          <p:nvPr/>
        </p:nvSpPr>
        <p:spPr>
          <a:xfrm>
            <a:off x="1241565" y="10065746"/>
            <a:ext cx="2483485" cy="221615"/>
          </a:xfrm>
          <a:custGeom>
            <a:avLst/>
            <a:gdLst/>
            <a:ahLst/>
            <a:cxnLst/>
            <a:rect l="l" t="t" r="r" b="b"/>
            <a:pathLst>
              <a:path w="2483485" h="221615">
                <a:moveTo>
                  <a:pt x="0" y="221225"/>
                </a:moveTo>
                <a:lnTo>
                  <a:pt x="0" y="0"/>
                </a:lnTo>
                <a:lnTo>
                  <a:pt x="2483319" y="0"/>
                </a:lnTo>
                <a:lnTo>
                  <a:pt x="2483319" y="221225"/>
                </a:lnTo>
                <a:lnTo>
                  <a:pt x="0" y="221225"/>
                </a:lnTo>
                <a:close/>
              </a:path>
            </a:pathLst>
          </a:custGeom>
          <a:solidFill>
            <a:srgbClr val="E1E1E1">
              <a:alpha val="75000"/>
            </a:srgbClr>
          </a:solidFill>
        </p:spPr>
        <p:txBody>
          <a:bodyPr wrap="square" lIns="0" tIns="0" rIns="0" bIns="0" rtlCol="0"/>
          <a:lstStyle/>
          <a:p>
            <a:endParaRPr/>
          </a:p>
        </p:txBody>
      </p:sp>
      <p:sp>
        <p:nvSpPr>
          <p:cNvPr id="4" name="object 4"/>
          <p:cNvSpPr/>
          <p:nvPr/>
        </p:nvSpPr>
        <p:spPr>
          <a:xfrm>
            <a:off x="1194473" y="696141"/>
            <a:ext cx="3693160" cy="1002030"/>
          </a:xfrm>
          <a:custGeom>
            <a:avLst/>
            <a:gdLst/>
            <a:ahLst/>
            <a:cxnLst/>
            <a:rect l="l" t="t" r="r" b="b"/>
            <a:pathLst>
              <a:path w="3693160" h="1002030">
                <a:moveTo>
                  <a:pt x="3192177" y="1001762"/>
                </a:moveTo>
                <a:lnTo>
                  <a:pt x="500868" y="1001762"/>
                </a:lnTo>
                <a:lnTo>
                  <a:pt x="452637" y="999469"/>
                </a:lnTo>
                <a:lnTo>
                  <a:pt x="405692" y="992730"/>
                </a:lnTo>
                <a:lnTo>
                  <a:pt x="360255" y="981754"/>
                </a:lnTo>
                <a:lnTo>
                  <a:pt x="316537" y="966751"/>
                </a:lnTo>
                <a:lnTo>
                  <a:pt x="274746" y="947933"/>
                </a:lnTo>
                <a:lnTo>
                  <a:pt x="235093" y="925508"/>
                </a:lnTo>
                <a:lnTo>
                  <a:pt x="197788" y="899686"/>
                </a:lnTo>
                <a:lnTo>
                  <a:pt x="163040" y="870679"/>
                </a:lnTo>
                <a:lnTo>
                  <a:pt x="131059" y="838695"/>
                </a:lnTo>
                <a:lnTo>
                  <a:pt x="102055" y="803945"/>
                </a:lnTo>
                <a:lnTo>
                  <a:pt x="76238" y="766639"/>
                </a:lnTo>
                <a:lnTo>
                  <a:pt x="53817" y="726986"/>
                </a:lnTo>
                <a:lnTo>
                  <a:pt x="35002" y="685197"/>
                </a:lnTo>
                <a:lnTo>
                  <a:pt x="20003" y="641483"/>
                </a:lnTo>
                <a:lnTo>
                  <a:pt x="9030" y="596052"/>
                </a:lnTo>
                <a:lnTo>
                  <a:pt x="2292" y="549114"/>
                </a:lnTo>
                <a:lnTo>
                  <a:pt x="0" y="500877"/>
                </a:lnTo>
                <a:lnTo>
                  <a:pt x="2292" y="452637"/>
                </a:lnTo>
                <a:lnTo>
                  <a:pt x="9030" y="405692"/>
                </a:lnTo>
                <a:lnTo>
                  <a:pt x="20003" y="360255"/>
                </a:lnTo>
                <a:lnTo>
                  <a:pt x="35002" y="316537"/>
                </a:lnTo>
                <a:lnTo>
                  <a:pt x="53817" y="274746"/>
                </a:lnTo>
                <a:lnTo>
                  <a:pt x="76238" y="235094"/>
                </a:lnTo>
                <a:lnTo>
                  <a:pt x="102055" y="197788"/>
                </a:lnTo>
                <a:lnTo>
                  <a:pt x="131059" y="163040"/>
                </a:lnTo>
                <a:lnTo>
                  <a:pt x="163040" y="131059"/>
                </a:lnTo>
                <a:lnTo>
                  <a:pt x="197788" y="102055"/>
                </a:lnTo>
                <a:lnTo>
                  <a:pt x="235093" y="76238"/>
                </a:lnTo>
                <a:lnTo>
                  <a:pt x="274746" y="53817"/>
                </a:lnTo>
                <a:lnTo>
                  <a:pt x="316537" y="35002"/>
                </a:lnTo>
                <a:lnTo>
                  <a:pt x="360255" y="20003"/>
                </a:lnTo>
                <a:lnTo>
                  <a:pt x="405692" y="9030"/>
                </a:lnTo>
                <a:lnTo>
                  <a:pt x="452637" y="2292"/>
                </a:lnTo>
                <a:lnTo>
                  <a:pt x="500881" y="0"/>
                </a:lnTo>
                <a:lnTo>
                  <a:pt x="3192164" y="0"/>
                </a:lnTo>
                <a:lnTo>
                  <a:pt x="3240398" y="2292"/>
                </a:lnTo>
                <a:lnTo>
                  <a:pt x="3287335" y="9030"/>
                </a:lnTo>
                <a:lnTo>
                  <a:pt x="3332766" y="20003"/>
                </a:lnTo>
                <a:lnTo>
                  <a:pt x="3376481" y="35002"/>
                </a:lnTo>
                <a:lnTo>
                  <a:pt x="3418269" y="53817"/>
                </a:lnTo>
                <a:lnTo>
                  <a:pt x="3457922" y="76238"/>
                </a:lnTo>
                <a:lnTo>
                  <a:pt x="3495228" y="102055"/>
                </a:lnTo>
                <a:lnTo>
                  <a:pt x="3529978" y="131059"/>
                </a:lnTo>
                <a:lnTo>
                  <a:pt x="3561962" y="163040"/>
                </a:lnTo>
                <a:lnTo>
                  <a:pt x="3590970" y="197788"/>
                </a:lnTo>
                <a:lnTo>
                  <a:pt x="3616791" y="235094"/>
                </a:lnTo>
                <a:lnTo>
                  <a:pt x="3639216" y="274746"/>
                </a:lnTo>
                <a:lnTo>
                  <a:pt x="3658034" y="316537"/>
                </a:lnTo>
                <a:lnTo>
                  <a:pt x="3673037" y="360255"/>
                </a:lnTo>
                <a:lnTo>
                  <a:pt x="3684013" y="405692"/>
                </a:lnTo>
                <a:lnTo>
                  <a:pt x="3690752" y="452637"/>
                </a:lnTo>
                <a:lnTo>
                  <a:pt x="3693045" y="500881"/>
                </a:lnTo>
                <a:lnTo>
                  <a:pt x="3690753" y="549114"/>
                </a:lnTo>
                <a:lnTo>
                  <a:pt x="3684015" y="596052"/>
                </a:lnTo>
                <a:lnTo>
                  <a:pt x="3673042" y="641483"/>
                </a:lnTo>
                <a:lnTo>
                  <a:pt x="3658043" y="685197"/>
                </a:lnTo>
                <a:lnTo>
                  <a:pt x="3639228" y="726986"/>
                </a:lnTo>
                <a:lnTo>
                  <a:pt x="3616807" y="766639"/>
                </a:lnTo>
                <a:lnTo>
                  <a:pt x="3590990" y="803945"/>
                </a:lnTo>
                <a:lnTo>
                  <a:pt x="3561986" y="838695"/>
                </a:lnTo>
                <a:lnTo>
                  <a:pt x="3530005" y="870679"/>
                </a:lnTo>
                <a:lnTo>
                  <a:pt x="3495257" y="899686"/>
                </a:lnTo>
                <a:lnTo>
                  <a:pt x="3457952" y="925508"/>
                </a:lnTo>
                <a:lnTo>
                  <a:pt x="3418299" y="947933"/>
                </a:lnTo>
                <a:lnTo>
                  <a:pt x="3376508" y="966751"/>
                </a:lnTo>
                <a:lnTo>
                  <a:pt x="3332790" y="981754"/>
                </a:lnTo>
                <a:lnTo>
                  <a:pt x="3287353" y="992730"/>
                </a:lnTo>
                <a:lnTo>
                  <a:pt x="3240408" y="999469"/>
                </a:lnTo>
                <a:lnTo>
                  <a:pt x="3192177" y="1001762"/>
                </a:lnTo>
                <a:close/>
              </a:path>
            </a:pathLst>
          </a:custGeom>
          <a:solidFill>
            <a:srgbClr val="003378"/>
          </a:solidFill>
        </p:spPr>
        <p:txBody>
          <a:bodyPr wrap="square" lIns="0" tIns="0" rIns="0" bIns="0" rtlCol="0"/>
          <a:lstStyle/>
          <a:p>
            <a:endParaRPr/>
          </a:p>
        </p:txBody>
      </p:sp>
      <p:sp>
        <p:nvSpPr>
          <p:cNvPr id="5" name="object 5"/>
          <p:cNvSpPr/>
          <p:nvPr/>
        </p:nvSpPr>
        <p:spPr>
          <a:xfrm>
            <a:off x="1749700" y="2249601"/>
            <a:ext cx="4714240" cy="1002030"/>
          </a:xfrm>
          <a:custGeom>
            <a:avLst/>
            <a:gdLst/>
            <a:ahLst/>
            <a:cxnLst/>
            <a:rect l="l" t="t" r="r" b="b"/>
            <a:pathLst>
              <a:path w="4714240" h="1002029">
                <a:moveTo>
                  <a:pt x="4213090" y="1001762"/>
                </a:moveTo>
                <a:lnTo>
                  <a:pt x="500881" y="1001762"/>
                </a:lnTo>
                <a:lnTo>
                  <a:pt x="452637" y="999469"/>
                </a:lnTo>
                <a:lnTo>
                  <a:pt x="405692" y="992729"/>
                </a:lnTo>
                <a:lnTo>
                  <a:pt x="360255" y="981753"/>
                </a:lnTo>
                <a:lnTo>
                  <a:pt x="316537" y="966751"/>
                </a:lnTo>
                <a:lnTo>
                  <a:pt x="274746" y="947932"/>
                </a:lnTo>
                <a:lnTo>
                  <a:pt x="235093" y="925507"/>
                </a:lnTo>
                <a:lnTo>
                  <a:pt x="197788" y="899686"/>
                </a:lnTo>
                <a:lnTo>
                  <a:pt x="163040" y="870679"/>
                </a:lnTo>
                <a:lnTo>
                  <a:pt x="131059" y="838695"/>
                </a:lnTo>
                <a:lnTo>
                  <a:pt x="102055" y="803945"/>
                </a:lnTo>
                <a:lnTo>
                  <a:pt x="76238" y="766638"/>
                </a:lnTo>
                <a:lnTo>
                  <a:pt x="53817" y="726986"/>
                </a:lnTo>
                <a:lnTo>
                  <a:pt x="35002" y="685197"/>
                </a:lnTo>
                <a:lnTo>
                  <a:pt x="20003" y="641482"/>
                </a:lnTo>
                <a:lnTo>
                  <a:pt x="9030" y="596051"/>
                </a:lnTo>
                <a:lnTo>
                  <a:pt x="2292" y="549114"/>
                </a:lnTo>
                <a:lnTo>
                  <a:pt x="0" y="500878"/>
                </a:lnTo>
                <a:lnTo>
                  <a:pt x="2292" y="452637"/>
                </a:lnTo>
                <a:lnTo>
                  <a:pt x="9030" y="405692"/>
                </a:lnTo>
                <a:lnTo>
                  <a:pt x="20003" y="360255"/>
                </a:lnTo>
                <a:lnTo>
                  <a:pt x="35002" y="316536"/>
                </a:lnTo>
                <a:lnTo>
                  <a:pt x="53817" y="274746"/>
                </a:lnTo>
                <a:lnTo>
                  <a:pt x="76238" y="235093"/>
                </a:lnTo>
                <a:lnTo>
                  <a:pt x="102055" y="197788"/>
                </a:lnTo>
                <a:lnTo>
                  <a:pt x="131059" y="163040"/>
                </a:lnTo>
                <a:lnTo>
                  <a:pt x="163040" y="131059"/>
                </a:lnTo>
                <a:lnTo>
                  <a:pt x="197788" y="102055"/>
                </a:lnTo>
                <a:lnTo>
                  <a:pt x="235093" y="76238"/>
                </a:lnTo>
                <a:lnTo>
                  <a:pt x="274746" y="53817"/>
                </a:lnTo>
                <a:lnTo>
                  <a:pt x="316537" y="35002"/>
                </a:lnTo>
                <a:lnTo>
                  <a:pt x="360255" y="20003"/>
                </a:lnTo>
                <a:lnTo>
                  <a:pt x="405692" y="9030"/>
                </a:lnTo>
                <a:lnTo>
                  <a:pt x="452637" y="2292"/>
                </a:lnTo>
                <a:lnTo>
                  <a:pt x="500874" y="0"/>
                </a:lnTo>
                <a:lnTo>
                  <a:pt x="4213097" y="0"/>
                </a:lnTo>
                <a:lnTo>
                  <a:pt x="4261324" y="2292"/>
                </a:lnTo>
                <a:lnTo>
                  <a:pt x="4308261" y="9030"/>
                </a:lnTo>
                <a:lnTo>
                  <a:pt x="4353692" y="20003"/>
                </a:lnTo>
                <a:lnTo>
                  <a:pt x="4397407" y="35002"/>
                </a:lnTo>
                <a:lnTo>
                  <a:pt x="4439196" y="53817"/>
                </a:lnTo>
                <a:lnTo>
                  <a:pt x="4478849" y="76238"/>
                </a:lnTo>
                <a:lnTo>
                  <a:pt x="4516155" y="102055"/>
                </a:lnTo>
                <a:lnTo>
                  <a:pt x="4550905" y="131059"/>
                </a:lnTo>
                <a:lnTo>
                  <a:pt x="4582889" y="163040"/>
                </a:lnTo>
                <a:lnTo>
                  <a:pt x="4611896" y="197788"/>
                </a:lnTo>
                <a:lnTo>
                  <a:pt x="4637718" y="235093"/>
                </a:lnTo>
                <a:lnTo>
                  <a:pt x="4660143" y="274746"/>
                </a:lnTo>
                <a:lnTo>
                  <a:pt x="4678961" y="316536"/>
                </a:lnTo>
                <a:lnTo>
                  <a:pt x="4693964" y="360255"/>
                </a:lnTo>
                <a:lnTo>
                  <a:pt x="4704940" y="405692"/>
                </a:lnTo>
                <a:lnTo>
                  <a:pt x="4711679" y="452637"/>
                </a:lnTo>
                <a:lnTo>
                  <a:pt x="4713972" y="500878"/>
                </a:lnTo>
                <a:lnTo>
                  <a:pt x="4711680" y="549114"/>
                </a:lnTo>
                <a:lnTo>
                  <a:pt x="4704942" y="596051"/>
                </a:lnTo>
                <a:lnTo>
                  <a:pt x="4693969" y="641482"/>
                </a:lnTo>
                <a:lnTo>
                  <a:pt x="4678970" y="685197"/>
                </a:lnTo>
                <a:lnTo>
                  <a:pt x="4660155" y="726986"/>
                </a:lnTo>
                <a:lnTo>
                  <a:pt x="4637734" y="766638"/>
                </a:lnTo>
                <a:lnTo>
                  <a:pt x="4611916" y="803945"/>
                </a:lnTo>
                <a:lnTo>
                  <a:pt x="4582912" y="838695"/>
                </a:lnTo>
                <a:lnTo>
                  <a:pt x="4550931" y="870679"/>
                </a:lnTo>
                <a:lnTo>
                  <a:pt x="4516183" y="899686"/>
                </a:lnTo>
                <a:lnTo>
                  <a:pt x="4478878" y="925507"/>
                </a:lnTo>
                <a:lnTo>
                  <a:pt x="4439225" y="947932"/>
                </a:lnTo>
                <a:lnTo>
                  <a:pt x="4397435" y="966751"/>
                </a:lnTo>
                <a:lnTo>
                  <a:pt x="4353716" y="981753"/>
                </a:lnTo>
                <a:lnTo>
                  <a:pt x="4308280" y="992729"/>
                </a:lnTo>
                <a:lnTo>
                  <a:pt x="4261334" y="999469"/>
                </a:lnTo>
                <a:lnTo>
                  <a:pt x="4213090" y="1001762"/>
                </a:lnTo>
                <a:close/>
              </a:path>
            </a:pathLst>
          </a:custGeom>
          <a:solidFill>
            <a:srgbClr val="003378"/>
          </a:solidFill>
        </p:spPr>
        <p:txBody>
          <a:bodyPr wrap="square" lIns="0" tIns="0" rIns="0" bIns="0" rtlCol="0"/>
          <a:lstStyle/>
          <a:p>
            <a:endParaRPr/>
          </a:p>
        </p:txBody>
      </p:sp>
      <p:sp>
        <p:nvSpPr>
          <p:cNvPr id="6" name="object 6"/>
          <p:cNvSpPr/>
          <p:nvPr/>
        </p:nvSpPr>
        <p:spPr>
          <a:xfrm>
            <a:off x="1918571" y="3803815"/>
            <a:ext cx="4545330" cy="1002030"/>
          </a:xfrm>
          <a:custGeom>
            <a:avLst/>
            <a:gdLst/>
            <a:ahLst/>
            <a:cxnLst/>
            <a:rect l="l" t="t" r="r" b="b"/>
            <a:pathLst>
              <a:path w="4545330" h="1002029">
                <a:moveTo>
                  <a:pt x="4044232" y="1001762"/>
                </a:moveTo>
                <a:lnTo>
                  <a:pt x="500869" y="1001762"/>
                </a:lnTo>
                <a:lnTo>
                  <a:pt x="452637" y="999469"/>
                </a:lnTo>
                <a:lnTo>
                  <a:pt x="405692" y="992730"/>
                </a:lnTo>
                <a:lnTo>
                  <a:pt x="360255" y="981754"/>
                </a:lnTo>
                <a:lnTo>
                  <a:pt x="316537" y="966751"/>
                </a:lnTo>
                <a:lnTo>
                  <a:pt x="274746" y="947933"/>
                </a:lnTo>
                <a:lnTo>
                  <a:pt x="235093" y="925508"/>
                </a:lnTo>
                <a:lnTo>
                  <a:pt x="197788" y="899686"/>
                </a:lnTo>
                <a:lnTo>
                  <a:pt x="163040" y="870679"/>
                </a:lnTo>
                <a:lnTo>
                  <a:pt x="131059" y="838695"/>
                </a:lnTo>
                <a:lnTo>
                  <a:pt x="102055" y="803945"/>
                </a:lnTo>
                <a:lnTo>
                  <a:pt x="76238" y="766639"/>
                </a:lnTo>
                <a:lnTo>
                  <a:pt x="53817" y="726986"/>
                </a:lnTo>
                <a:lnTo>
                  <a:pt x="35002" y="685197"/>
                </a:lnTo>
                <a:lnTo>
                  <a:pt x="20003" y="641483"/>
                </a:lnTo>
                <a:lnTo>
                  <a:pt x="9030" y="596052"/>
                </a:lnTo>
                <a:lnTo>
                  <a:pt x="2292" y="549114"/>
                </a:lnTo>
                <a:lnTo>
                  <a:pt x="0" y="500882"/>
                </a:lnTo>
                <a:lnTo>
                  <a:pt x="2292" y="452637"/>
                </a:lnTo>
                <a:lnTo>
                  <a:pt x="9030" y="405692"/>
                </a:lnTo>
                <a:lnTo>
                  <a:pt x="20003" y="360255"/>
                </a:lnTo>
                <a:lnTo>
                  <a:pt x="35002" y="316537"/>
                </a:lnTo>
                <a:lnTo>
                  <a:pt x="53817" y="274746"/>
                </a:lnTo>
                <a:lnTo>
                  <a:pt x="76238" y="235094"/>
                </a:lnTo>
                <a:lnTo>
                  <a:pt x="102055" y="197788"/>
                </a:lnTo>
                <a:lnTo>
                  <a:pt x="131059" y="163040"/>
                </a:lnTo>
                <a:lnTo>
                  <a:pt x="163040" y="131059"/>
                </a:lnTo>
                <a:lnTo>
                  <a:pt x="197788" y="102055"/>
                </a:lnTo>
                <a:lnTo>
                  <a:pt x="235093" y="76238"/>
                </a:lnTo>
                <a:lnTo>
                  <a:pt x="274746" y="53817"/>
                </a:lnTo>
                <a:lnTo>
                  <a:pt x="316537" y="35002"/>
                </a:lnTo>
                <a:lnTo>
                  <a:pt x="360255" y="20003"/>
                </a:lnTo>
                <a:lnTo>
                  <a:pt x="405692" y="9030"/>
                </a:lnTo>
                <a:lnTo>
                  <a:pt x="452637" y="2292"/>
                </a:lnTo>
                <a:lnTo>
                  <a:pt x="500881" y="0"/>
                </a:lnTo>
                <a:lnTo>
                  <a:pt x="4044220" y="0"/>
                </a:lnTo>
                <a:lnTo>
                  <a:pt x="4092453" y="2292"/>
                </a:lnTo>
                <a:lnTo>
                  <a:pt x="4139391" y="9030"/>
                </a:lnTo>
                <a:lnTo>
                  <a:pt x="4184822" y="20003"/>
                </a:lnTo>
                <a:lnTo>
                  <a:pt x="4228537" y="35002"/>
                </a:lnTo>
                <a:lnTo>
                  <a:pt x="4270325" y="53817"/>
                </a:lnTo>
                <a:lnTo>
                  <a:pt x="4309978" y="76238"/>
                </a:lnTo>
                <a:lnTo>
                  <a:pt x="4347284" y="102055"/>
                </a:lnTo>
                <a:lnTo>
                  <a:pt x="4382034" y="131059"/>
                </a:lnTo>
                <a:lnTo>
                  <a:pt x="4414018" y="163040"/>
                </a:lnTo>
                <a:lnTo>
                  <a:pt x="4443025" y="197788"/>
                </a:lnTo>
                <a:lnTo>
                  <a:pt x="4468847" y="235094"/>
                </a:lnTo>
                <a:lnTo>
                  <a:pt x="4491272" y="274746"/>
                </a:lnTo>
                <a:lnTo>
                  <a:pt x="4510090" y="316537"/>
                </a:lnTo>
                <a:lnTo>
                  <a:pt x="4525093" y="360255"/>
                </a:lnTo>
                <a:lnTo>
                  <a:pt x="4536068" y="405692"/>
                </a:lnTo>
                <a:lnTo>
                  <a:pt x="4542808" y="452637"/>
                </a:lnTo>
                <a:lnTo>
                  <a:pt x="4545101" y="500882"/>
                </a:lnTo>
                <a:lnTo>
                  <a:pt x="4542809" y="549114"/>
                </a:lnTo>
                <a:lnTo>
                  <a:pt x="4536071" y="596052"/>
                </a:lnTo>
                <a:lnTo>
                  <a:pt x="4525098" y="641483"/>
                </a:lnTo>
                <a:lnTo>
                  <a:pt x="4510099" y="685197"/>
                </a:lnTo>
                <a:lnTo>
                  <a:pt x="4491284" y="726986"/>
                </a:lnTo>
                <a:lnTo>
                  <a:pt x="4468863" y="766639"/>
                </a:lnTo>
                <a:lnTo>
                  <a:pt x="4443045" y="803945"/>
                </a:lnTo>
                <a:lnTo>
                  <a:pt x="4414041" y="838695"/>
                </a:lnTo>
                <a:lnTo>
                  <a:pt x="4382060" y="870679"/>
                </a:lnTo>
                <a:lnTo>
                  <a:pt x="4347312" y="899686"/>
                </a:lnTo>
                <a:lnTo>
                  <a:pt x="4310007" y="925508"/>
                </a:lnTo>
                <a:lnTo>
                  <a:pt x="4270355" y="947933"/>
                </a:lnTo>
                <a:lnTo>
                  <a:pt x="4228564" y="966751"/>
                </a:lnTo>
                <a:lnTo>
                  <a:pt x="4184846" y="981754"/>
                </a:lnTo>
                <a:lnTo>
                  <a:pt x="4139409" y="992730"/>
                </a:lnTo>
                <a:lnTo>
                  <a:pt x="4092464" y="999469"/>
                </a:lnTo>
                <a:lnTo>
                  <a:pt x="4044232" y="1001762"/>
                </a:lnTo>
                <a:close/>
              </a:path>
            </a:pathLst>
          </a:custGeom>
          <a:solidFill>
            <a:srgbClr val="003378"/>
          </a:solidFill>
        </p:spPr>
        <p:txBody>
          <a:bodyPr wrap="square" lIns="0" tIns="0" rIns="0" bIns="0" rtlCol="0"/>
          <a:lstStyle/>
          <a:p>
            <a:endParaRPr/>
          </a:p>
        </p:txBody>
      </p:sp>
      <p:sp>
        <p:nvSpPr>
          <p:cNvPr id="7" name="object 7"/>
          <p:cNvSpPr/>
          <p:nvPr/>
        </p:nvSpPr>
        <p:spPr>
          <a:xfrm>
            <a:off x="1918571" y="6837565"/>
            <a:ext cx="4545330" cy="1002030"/>
          </a:xfrm>
          <a:custGeom>
            <a:avLst/>
            <a:gdLst/>
            <a:ahLst/>
            <a:cxnLst/>
            <a:rect l="l" t="t" r="r" b="b"/>
            <a:pathLst>
              <a:path w="4545330" h="1002029">
                <a:moveTo>
                  <a:pt x="4092453" y="2292"/>
                </a:moveTo>
                <a:lnTo>
                  <a:pt x="452637" y="2292"/>
                </a:lnTo>
                <a:lnTo>
                  <a:pt x="500881" y="0"/>
                </a:lnTo>
                <a:lnTo>
                  <a:pt x="4044220" y="0"/>
                </a:lnTo>
                <a:lnTo>
                  <a:pt x="4092453" y="2292"/>
                </a:lnTo>
                <a:close/>
              </a:path>
              <a:path w="4545330" h="1002029">
                <a:moveTo>
                  <a:pt x="4044228" y="1001762"/>
                </a:moveTo>
                <a:lnTo>
                  <a:pt x="500873" y="1001762"/>
                </a:lnTo>
                <a:lnTo>
                  <a:pt x="452637" y="999469"/>
                </a:lnTo>
                <a:lnTo>
                  <a:pt x="405692" y="992730"/>
                </a:lnTo>
                <a:lnTo>
                  <a:pt x="360255" y="981754"/>
                </a:lnTo>
                <a:lnTo>
                  <a:pt x="316537" y="966751"/>
                </a:lnTo>
                <a:lnTo>
                  <a:pt x="274746" y="947933"/>
                </a:lnTo>
                <a:lnTo>
                  <a:pt x="235093" y="925508"/>
                </a:lnTo>
                <a:lnTo>
                  <a:pt x="197788" y="899686"/>
                </a:lnTo>
                <a:lnTo>
                  <a:pt x="163040" y="870679"/>
                </a:lnTo>
                <a:lnTo>
                  <a:pt x="131059" y="838695"/>
                </a:lnTo>
                <a:lnTo>
                  <a:pt x="102055" y="803945"/>
                </a:lnTo>
                <a:lnTo>
                  <a:pt x="76238" y="766639"/>
                </a:lnTo>
                <a:lnTo>
                  <a:pt x="53817" y="726986"/>
                </a:lnTo>
                <a:lnTo>
                  <a:pt x="35002" y="685197"/>
                </a:lnTo>
                <a:lnTo>
                  <a:pt x="20003" y="641482"/>
                </a:lnTo>
                <a:lnTo>
                  <a:pt x="9030" y="596051"/>
                </a:lnTo>
                <a:lnTo>
                  <a:pt x="2292" y="549114"/>
                </a:lnTo>
                <a:lnTo>
                  <a:pt x="0" y="500882"/>
                </a:lnTo>
                <a:lnTo>
                  <a:pt x="2292" y="452637"/>
                </a:lnTo>
                <a:lnTo>
                  <a:pt x="9030" y="405692"/>
                </a:lnTo>
                <a:lnTo>
                  <a:pt x="20003" y="360255"/>
                </a:lnTo>
                <a:lnTo>
                  <a:pt x="35002" y="316537"/>
                </a:lnTo>
                <a:lnTo>
                  <a:pt x="53817" y="274746"/>
                </a:lnTo>
                <a:lnTo>
                  <a:pt x="76238" y="235094"/>
                </a:lnTo>
                <a:lnTo>
                  <a:pt x="102055" y="197788"/>
                </a:lnTo>
                <a:lnTo>
                  <a:pt x="131059" y="163040"/>
                </a:lnTo>
                <a:lnTo>
                  <a:pt x="163040" y="131060"/>
                </a:lnTo>
                <a:lnTo>
                  <a:pt x="197788" y="102056"/>
                </a:lnTo>
                <a:lnTo>
                  <a:pt x="235093" y="76238"/>
                </a:lnTo>
                <a:lnTo>
                  <a:pt x="274746" y="53817"/>
                </a:lnTo>
                <a:lnTo>
                  <a:pt x="316537" y="35002"/>
                </a:lnTo>
                <a:lnTo>
                  <a:pt x="360255" y="20003"/>
                </a:lnTo>
                <a:lnTo>
                  <a:pt x="405692" y="9030"/>
                </a:lnTo>
                <a:lnTo>
                  <a:pt x="452637" y="2292"/>
                </a:lnTo>
                <a:lnTo>
                  <a:pt x="4092453" y="2292"/>
                </a:lnTo>
                <a:lnTo>
                  <a:pt x="4139391" y="9030"/>
                </a:lnTo>
                <a:lnTo>
                  <a:pt x="4184822" y="20003"/>
                </a:lnTo>
                <a:lnTo>
                  <a:pt x="4228537" y="35002"/>
                </a:lnTo>
                <a:lnTo>
                  <a:pt x="4270325" y="53817"/>
                </a:lnTo>
                <a:lnTo>
                  <a:pt x="4309978" y="76238"/>
                </a:lnTo>
                <a:lnTo>
                  <a:pt x="4347284" y="102056"/>
                </a:lnTo>
                <a:lnTo>
                  <a:pt x="4382034" y="131060"/>
                </a:lnTo>
                <a:lnTo>
                  <a:pt x="4414018" y="163040"/>
                </a:lnTo>
                <a:lnTo>
                  <a:pt x="4443025" y="197788"/>
                </a:lnTo>
                <a:lnTo>
                  <a:pt x="4468847" y="235094"/>
                </a:lnTo>
                <a:lnTo>
                  <a:pt x="4491272" y="274746"/>
                </a:lnTo>
                <a:lnTo>
                  <a:pt x="4510090" y="316537"/>
                </a:lnTo>
                <a:lnTo>
                  <a:pt x="4525093" y="360255"/>
                </a:lnTo>
                <a:lnTo>
                  <a:pt x="4536068" y="405692"/>
                </a:lnTo>
                <a:lnTo>
                  <a:pt x="4542808" y="452637"/>
                </a:lnTo>
                <a:lnTo>
                  <a:pt x="4545101" y="500882"/>
                </a:lnTo>
                <a:lnTo>
                  <a:pt x="4542809" y="549114"/>
                </a:lnTo>
                <a:lnTo>
                  <a:pt x="4536071" y="596051"/>
                </a:lnTo>
                <a:lnTo>
                  <a:pt x="4525098" y="641482"/>
                </a:lnTo>
                <a:lnTo>
                  <a:pt x="4510099" y="685197"/>
                </a:lnTo>
                <a:lnTo>
                  <a:pt x="4491284" y="726986"/>
                </a:lnTo>
                <a:lnTo>
                  <a:pt x="4468863" y="766639"/>
                </a:lnTo>
                <a:lnTo>
                  <a:pt x="4443045" y="803945"/>
                </a:lnTo>
                <a:lnTo>
                  <a:pt x="4414041" y="838695"/>
                </a:lnTo>
                <a:lnTo>
                  <a:pt x="4382060" y="870679"/>
                </a:lnTo>
                <a:lnTo>
                  <a:pt x="4347312" y="899686"/>
                </a:lnTo>
                <a:lnTo>
                  <a:pt x="4310007" y="925508"/>
                </a:lnTo>
                <a:lnTo>
                  <a:pt x="4270355" y="947933"/>
                </a:lnTo>
                <a:lnTo>
                  <a:pt x="4228564" y="966751"/>
                </a:lnTo>
                <a:lnTo>
                  <a:pt x="4184846" y="981754"/>
                </a:lnTo>
                <a:lnTo>
                  <a:pt x="4139409" y="992730"/>
                </a:lnTo>
                <a:lnTo>
                  <a:pt x="4092464" y="999469"/>
                </a:lnTo>
                <a:lnTo>
                  <a:pt x="4044228" y="1001762"/>
                </a:lnTo>
                <a:close/>
              </a:path>
            </a:pathLst>
          </a:custGeom>
          <a:solidFill>
            <a:srgbClr val="003378"/>
          </a:solidFill>
        </p:spPr>
        <p:txBody>
          <a:bodyPr wrap="square" lIns="0" tIns="0" rIns="0" bIns="0" rtlCol="0"/>
          <a:lstStyle/>
          <a:p>
            <a:endParaRPr/>
          </a:p>
        </p:txBody>
      </p:sp>
      <p:sp>
        <p:nvSpPr>
          <p:cNvPr id="8" name="object 8"/>
          <p:cNvSpPr/>
          <p:nvPr/>
        </p:nvSpPr>
        <p:spPr>
          <a:xfrm>
            <a:off x="1506794" y="8314497"/>
            <a:ext cx="3651885" cy="956310"/>
          </a:xfrm>
          <a:custGeom>
            <a:avLst/>
            <a:gdLst/>
            <a:ahLst/>
            <a:cxnLst/>
            <a:rect l="l" t="t" r="r" b="b"/>
            <a:pathLst>
              <a:path w="3651885" h="956309">
                <a:moveTo>
                  <a:pt x="3150812" y="956260"/>
                </a:moveTo>
                <a:lnTo>
                  <a:pt x="500871" y="956260"/>
                </a:lnTo>
                <a:lnTo>
                  <a:pt x="452637" y="953972"/>
                </a:lnTo>
                <a:lnTo>
                  <a:pt x="405692" y="947265"/>
                </a:lnTo>
                <a:lnTo>
                  <a:pt x="360255" y="936377"/>
                </a:lnTo>
                <a:lnTo>
                  <a:pt x="316537" y="921546"/>
                </a:lnTo>
                <a:lnTo>
                  <a:pt x="274746" y="903010"/>
                </a:lnTo>
                <a:lnTo>
                  <a:pt x="235093" y="881006"/>
                </a:lnTo>
                <a:lnTo>
                  <a:pt x="197788" y="855773"/>
                </a:lnTo>
                <a:lnTo>
                  <a:pt x="163040" y="827548"/>
                </a:lnTo>
                <a:lnTo>
                  <a:pt x="131059" y="796569"/>
                </a:lnTo>
                <a:lnTo>
                  <a:pt x="102055" y="763074"/>
                </a:lnTo>
                <a:lnTo>
                  <a:pt x="76238" y="727301"/>
                </a:lnTo>
                <a:lnTo>
                  <a:pt x="53817" y="689486"/>
                </a:lnTo>
                <a:lnTo>
                  <a:pt x="35002" y="649870"/>
                </a:lnTo>
                <a:lnTo>
                  <a:pt x="20003" y="608688"/>
                </a:lnTo>
                <a:lnTo>
                  <a:pt x="9029" y="566179"/>
                </a:lnTo>
                <a:lnTo>
                  <a:pt x="2292" y="522580"/>
                </a:lnTo>
                <a:lnTo>
                  <a:pt x="0" y="478123"/>
                </a:lnTo>
                <a:lnTo>
                  <a:pt x="2292" y="433670"/>
                </a:lnTo>
                <a:lnTo>
                  <a:pt x="9029" y="390063"/>
                </a:lnTo>
                <a:lnTo>
                  <a:pt x="20003" y="347549"/>
                </a:lnTo>
                <a:lnTo>
                  <a:pt x="35002" y="306363"/>
                </a:lnTo>
                <a:lnTo>
                  <a:pt x="53817" y="266745"/>
                </a:lnTo>
                <a:lnTo>
                  <a:pt x="76238" y="228930"/>
                </a:lnTo>
                <a:lnTo>
                  <a:pt x="102055" y="193158"/>
                </a:lnTo>
                <a:lnTo>
                  <a:pt x="131059" y="159665"/>
                </a:lnTo>
                <a:lnTo>
                  <a:pt x="163040" y="128689"/>
                </a:lnTo>
                <a:lnTo>
                  <a:pt x="197788" y="100467"/>
                </a:lnTo>
                <a:lnTo>
                  <a:pt x="235093" y="75238"/>
                </a:lnTo>
                <a:lnTo>
                  <a:pt x="274746" y="53238"/>
                </a:lnTo>
                <a:lnTo>
                  <a:pt x="316537" y="34706"/>
                </a:lnTo>
                <a:lnTo>
                  <a:pt x="360255" y="19878"/>
                </a:lnTo>
                <a:lnTo>
                  <a:pt x="405692" y="8993"/>
                </a:lnTo>
                <a:lnTo>
                  <a:pt x="452637" y="2287"/>
                </a:lnTo>
                <a:lnTo>
                  <a:pt x="500881" y="0"/>
                </a:lnTo>
                <a:lnTo>
                  <a:pt x="3150803" y="0"/>
                </a:lnTo>
                <a:lnTo>
                  <a:pt x="3199036" y="2287"/>
                </a:lnTo>
                <a:lnTo>
                  <a:pt x="3245973" y="8993"/>
                </a:lnTo>
                <a:lnTo>
                  <a:pt x="3291404" y="19878"/>
                </a:lnTo>
                <a:lnTo>
                  <a:pt x="3335119" y="34706"/>
                </a:lnTo>
                <a:lnTo>
                  <a:pt x="3376908" y="53238"/>
                </a:lnTo>
                <a:lnTo>
                  <a:pt x="3416560" y="75238"/>
                </a:lnTo>
                <a:lnTo>
                  <a:pt x="3453867" y="100467"/>
                </a:lnTo>
                <a:lnTo>
                  <a:pt x="3488617" y="128689"/>
                </a:lnTo>
                <a:lnTo>
                  <a:pt x="3520601" y="159665"/>
                </a:lnTo>
                <a:lnTo>
                  <a:pt x="3549608" y="193158"/>
                </a:lnTo>
                <a:lnTo>
                  <a:pt x="3575429" y="228930"/>
                </a:lnTo>
                <a:lnTo>
                  <a:pt x="3597854" y="266745"/>
                </a:lnTo>
                <a:lnTo>
                  <a:pt x="3616673" y="306363"/>
                </a:lnTo>
                <a:lnTo>
                  <a:pt x="3631675" y="347549"/>
                </a:lnTo>
                <a:lnTo>
                  <a:pt x="3642651" y="390063"/>
                </a:lnTo>
                <a:lnTo>
                  <a:pt x="3649391" y="433670"/>
                </a:lnTo>
                <a:lnTo>
                  <a:pt x="3651683" y="478131"/>
                </a:lnTo>
                <a:lnTo>
                  <a:pt x="3649391" y="522580"/>
                </a:lnTo>
                <a:lnTo>
                  <a:pt x="3642654" y="566179"/>
                </a:lnTo>
                <a:lnTo>
                  <a:pt x="3631680" y="608688"/>
                </a:lnTo>
                <a:lnTo>
                  <a:pt x="3616681" y="649870"/>
                </a:lnTo>
                <a:lnTo>
                  <a:pt x="3597866" y="689486"/>
                </a:lnTo>
                <a:lnTo>
                  <a:pt x="3575445" y="727301"/>
                </a:lnTo>
                <a:lnTo>
                  <a:pt x="3549628" y="763074"/>
                </a:lnTo>
                <a:lnTo>
                  <a:pt x="3520624" y="796569"/>
                </a:lnTo>
                <a:lnTo>
                  <a:pt x="3488643" y="827548"/>
                </a:lnTo>
                <a:lnTo>
                  <a:pt x="3453895" y="855773"/>
                </a:lnTo>
                <a:lnTo>
                  <a:pt x="3416590" y="881006"/>
                </a:lnTo>
                <a:lnTo>
                  <a:pt x="3376937" y="903010"/>
                </a:lnTo>
                <a:lnTo>
                  <a:pt x="3335147" y="921546"/>
                </a:lnTo>
                <a:lnTo>
                  <a:pt x="3291428" y="936377"/>
                </a:lnTo>
                <a:lnTo>
                  <a:pt x="3245991" y="947265"/>
                </a:lnTo>
                <a:lnTo>
                  <a:pt x="3199046" y="953972"/>
                </a:lnTo>
                <a:lnTo>
                  <a:pt x="3150812" y="956260"/>
                </a:lnTo>
                <a:close/>
              </a:path>
            </a:pathLst>
          </a:custGeom>
          <a:solidFill>
            <a:srgbClr val="003378"/>
          </a:solidFill>
        </p:spPr>
        <p:txBody>
          <a:bodyPr wrap="square" lIns="0" tIns="0" rIns="0" bIns="0" rtlCol="0"/>
          <a:lstStyle/>
          <a:p>
            <a:endParaRPr/>
          </a:p>
        </p:txBody>
      </p:sp>
      <p:sp>
        <p:nvSpPr>
          <p:cNvPr id="9" name="object 9"/>
          <p:cNvSpPr/>
          <p:nvPr/>
        </p:nvSpPr>
        <p:spPr>
          <a:xfrm>
            <a:off x="-1" y="208081"/>
            <a:ext cx="1601470" cy="10071100"/>
          </a:xfrm>
          <a:custGeom>
            <a:avLst/>
            <a:gdLst/>
            <a:ahLst/>
            <a:cxnLst/>
            <a:rect l="l" t="t" r="r" b="b"/>
            <a:pathLst>
              <a:path w="1601470" h="10071100">
                <a:moveTo>
                  <a:pt x="277082" y="10071099"/>
                </a:moveTo>
                <a:lnTo>
                  <a:pt x="255577" y="10071099"/>
                </a:lnTo>
                <a:lnTo>
                  <a:pt x="280869" y="10032999"/>
                </a:lnTo>
                <a:lnTo>
                  <a:pt x="306280" y="9982199"/>
                </a:lnTo>
                <a:lnTo>
                  <a:pt x="331462" y="9944099"/>
                </a:lnTo>
                <a:lnTo>
                  <a:pt x="356414" y="9905999"/>
                </a:lnTo>
                <a:lnTo>
                  <a:pt x="381136" y="9855199"/>
                </a:lnTo>
                <a:lnTo>
                  <a:pt x="405629" y="9817099"/>
                </a:lnTo>
                <a:lnTo>
                  <a:pt x="429890" y="9766299"/>
                </a:lnTo>
                <a:lnTo>
                  <a:pt x="453921" y="9728199"/>
                </a:lnTo>
                <a:lnTo>
                  <a:pt x="477721" y="9677399"/>
                </a:lnTo>
                <a:lnTo>
                  <a:pt x="501289" y="9639299"/>
                </a:lnTo>
                <a:lnTo>
                  <a:pt x="524626" y="9588499"/>
                </a:lnTo>
                <a:lnTo>
                  <a:pt x="547730" y="9550399"/>
                </a:lnTo>
                <a:lnTo>
                  <a:pt x="570602" y="9499599"/>
                </a:lnTo>
                <a:lnTo>
                  <a:pt x="593241" y="9461499"/>
                </a:lnTo>
                <a:lnTo>
                  <a:pt x="615647" y="9410699"/>
                </a:lnTo>
                <a:lnTo>
                  <a:pt x="637820" y="9372599"/>
                </a:lnTo>
                <a:lnTo>
                  <a:pt x="659759" y="9321799"/>
                </a:lnTo>
                <a:lnTo>
                  <a:pt x="681465" y="9270999"/>
                </a:lnTo>
                <a:lnTo>
                  <a:pt x="702936" y="9232899"/>
                </a:lnTo>
                <a:lnTo>
                  <a:pt x="724172" y="9182099"/>
                </a:lnTo>
                <a:lnTo>
                  <a:pt x="745173" y="9143999"/>
                </a:lnTo>
                <a:lnTo>
                  <a:pt x="765940" y="9093199"/>
                </a:lnTo>
                <a:lnTo>
                  <a:pt x="786470" y="9042399"/>
                </a:lnTo>
                <a:lnTo>
                  <a:pt x="806765" y="9004299"/>
                </a:lnTo>
                <a:lnTo>
                  <a:pt x="826824" y="8953499"/>
                </a:lnTo>
                <a:lnTo>
                  <a:pt x="846646" y="8902699"/>
                </a:lnTo>
                <a:lnTo>
                  <a:pt x="866372" y="8864599"/>
                </a:lnTo>
                <a:lnTo>
                  <a:pt x="885833" y="8813799"/>
                </a:lnTo>
                <a:lnTo>
                  <a:pt x="905030" y="8762999"/>
                </a:lnTo>
                <a:lnTo>
                  <a:pt x="923962" y="8724899"/>
                </a:lnTo>
                <a:lnTo>
                  <a:pt x="942629" y="8674099"/>
                </a:lnTo>
                <a:lnTo>
                  <a:pt x="961031" y="8623299"/>
                </a:lnTo>
                <a:lnTo>
                  <a:pt x="979167" y="8572499"/>
                </a:lnTo>
                <a:lnTo>
                  <a:pt x="997038" y="8534399"/>
                </a:lnTo>
                <a:lnTo>
                  <a:pt x="1014644" y="8483599"/>
                </a:lnTo>
                <a:lnTo>
                  <a:pt x="1031985" y="8432799"/>
                </a:lnTo>
                <a:lnTo>
                  <a:pt x="1049060" y="8381999"/>
                </a:lnTo>
                <a:lnTo>
                  <a:pt x="1065869" y="8343899"/>
                </a:lnTo>
                <a:lnTo>
                  <a:pt x="1082413" y="8293099"/>
                </a:lnTo>
                <a:lnTo>
                  <a:pt x="1098690" y="8242299"/>
                </a:lnTo>
                <a:lnTo>
                  <a:pt x="1114702" y="8191499"/>
                </a:lnTo>
                <a:lnTo>
                  <a:pt x="1130448" y="8140699"/>
                </a:lnTo>
                <a:lnTo>
                  <a:pt x="1145928" y="8102599"/>
                </a:lnTo>
                <a:lnTo>
                  <a:pt x="1161142" y="8051799"/>
                </a:lnTo>
                <a:lnTo>
                  <a:pt x="1176089" y="8000999"/>
                </a:lnTo>
                <a:lnTo>
                  <a:pt x="1190770" y="7950199"/>
                </a:lnTo>
                <a:lnTo>
                  <a:pt x="1205185" y="7899399"/>
                </a:lnTo>
                <a:lnTo>
                  <a:pt x="1219333" y="7861299"/>
                </a:lnTo>
                <a:lnTo>
                  <a:pt x="1233215" y="7810499"/>
                </a:lnTo>
                <a:lnTo>
                  <a:pt x="1246830" y="7759699"/>
                </a:lnTo>
                <a:lnTo>
                  <a:pt x="1260178" y="7708899"/>
                </a:lnTo>
                <a:lnTo>
                  <a:pt x="1273259" y="7658099"/>
                </a:lnTo>
                <a:lnTo>
                  <a:pt x="1286073" y="7607299"/>
                </a:lnTo>
                <a:lnTo>
                  <a:pt x="1298620" y="7569199"/>
                </a:lnTo>
                <a:lnTo>
                  <a:pt x="1310900" y="7518399"/>
                </a:lnTo>
                <a:lnTo>
                  <a:pt x="1322913" y="7467599"/>
                </a:lnTo>
                <a:lnTo>
                  <a:pt x="1334658" y="7416799"/>
                </a:lnTo>
                <a:lnTo>
                  <a:pt x="1346136" y="7365999"/>
                </a:lnTo>
                <a:lnTo>
                  <a:pt x="1357347" y="7315199"/>
                </a:lnTo>
                <a:lnTo>
                  <a:pt x="1368290" y="7264399"/>
                </a:lnTo>
                <a:lnTo>
                  <a:pt x="1378965" y="7213599"/>
                </a:lnTo>
                <a:lnTo>
                  <a:pt x="1389373" y="7175499"/>
                </a:lnTo>
                <a:lnTo>
                  <a:pt x="1399512" y="7124699"/>
                </a:lnTo>
                <a:lnTo>
                  <a:pt x="1409384" y="7073899"/>
                </a:lnTo>
                <a:lnTo>
                  <a:pt x="1418988" y="7023099"/>
                </a:lnTo>
                <a:lnTo>
                  <a:pt x="1428323" y="6972299"/>
                </a:lnTo>
                <a:lnTo>
                  <a:pt x="1437391" y="6921499"/>
                </a:lnTo>
                <a:lnTo>
                  <a:pt x="1446190" y="6870699"/>
                </a:lnTo>
                <a:lnTo>
                  <a:pt x="1454720" y="6819899"/>
                </a:lnTo>
                <a:lnTo>
                  <a:pt x="1462982" y="6769099"/>
                </a:lnTo>
                <a:lnTo>
                  <a:pt x="1470976" y="6718299"/>
                </a:lnTo>
                <a:lnTo>
                  <a:pt x="1478701" y="6667499"/>
                </a:lnTo>
                <a:lnTo>
                  <a:pt x="1486157" y="6616699"/>
                </a:lnTo>
                <a:lnTo>
                  <a:pt x="1493344" y="6578599"/>
                </a:lnTo>
                <a:lnTo>
                  <a:pt x="1500263" y="6527799"/>
                </a:lnTo>
                <a:lnTo>
                  <a:pt x="1506912" y="6476999"/>
                </a:lnTo>
                <a:lnTo>
                  <a:pt x="1513292" y="6426199"/>
                </a:lnTo>
                <a:lnTo>
                  <a:pt x="1519403" y="6375399"/>
                </a:lnTo>
                <a:lnTo>
                  <a:pt x="1525245" y="6324599"/>
                </a:lnTo>
                <a:lnTo>
                  <a:pt x="1530818" y="6273799"/>
                </a:lnTo>
                <a:lnTo>
                  <a:pt x="1536121" y="6222999"/>
                </a:lnTo>
                <a:lnTo>
                  <a:pt x="1541154" y="6172199"/>
                </a:lnTo>
                <a:lnTo>
                  <a:pt x="1545918" y="6121399"/>
                </a:lnTo>
                <a:lnTo>
                  <a:pt x="1550412" y="6070599"/>
                </a:lnTo>
                <a:lnTo>
                  <a:pt x="1554636" y="6019799"/>
                </a:lnTo>
                <a:lnTo>
                  <a:pt x="1558590" y="5968999"/>
                </a:lnTo>
                <a:lnTo>
                  <a:pt x="1562274" y="5918199"/>
                </a:lnTo>
                <a:lnTo>
                  <a:pt x="1565689" y="5867399"/>
                </a:lnTo>
                <a:lnTo>
                  <a:pt x="1568833" y="5816599"/>
                </a:lnTo>
                <a:lnTo>
                  <a:pt x="1571706" y="5765799"/>
                </a:lnTo>
                <a:lnTo>
                  <a:pt x="1574310" y="5714999"/>
                </a:lnTo>
                <a:lnTo>
                  <a:pt x="1576643" y="5664199"/>
                </a:lnTo>
                <a:lnTo>
                  <a:pt x="1578705" y="5613399"/>
                </a:lnTo>
                <a:lnTo>
                  <a:pt x="1580497" y="5562599"/>
                </a:lnTo>
                <a:lnTo>
                  <a:pt x="1582018" y="5511799"/>
                </a:lnTo>
                <a:lnTo>
                  <a:pt x="1583268" y="5460999"/>
                </a:lnTo>
                <a:lnTo>
                  <a:pt x="1584248" y="5410199"/>
                </a:lnTo>
                <a:lnTo>
                  <a:pt x="1584956" y="5359399"/>
                </a:lnTo>
                <a:lnTo>
                  <a:pt x="1585393" y="5308599"/>
                </a:lnTo>
                <a:lnTo>
                  <a:pt x="1585559" y="5257799"/>
                </a:lnTo>
                <a:lnTo>
                  <a:pt x="1585423" y="5206999"/>
                </a:lnTo>
                <a:lnTo>
                  <a:pt x="1585015" y="5143499"/>
                </a:lnTo>
                <a:lnTo>
                  <a:pt x="1584336" y="5092699"/>
                </a:lnTo>
                <a:lnTo>
                  <a:pt x="1583384" y="5041899"/>
                </a:lnTo>
                <a:lnTo>
                  <a:pt x="1582161" y="4991099"/>
                </a:lnTo>
                <a:lnTo>
                  <a:pt x="1580666" y="4940299"/>
                </a:lnTo>
                <a:lnTo>
                  <a:pt x="1578899" y="4889499"/>
                </a:lnTo>
                <a:lnTo>
                  <a:pt x="1576862" y="4838699"/>
                </a:lnTo>
                <a:lnTo>
                  <a:pt x="1574553" y="4787899"/>
                </a:lnTo>
                <a:lnTo>
                  <a:pt x="1571972" y="4737099"/>
                </a:lnTo>
                <a:lnTo>
                  <a:pt x="1569121" y="4686299"/>
                </a:lnTo>
                <a:lnTo>
                  <a:pt x="1565999" y="4635499"/>
                </a:lnTo>
                <a:lnTo>
                  <a:pt x="1562606" y="4584699"/>
                </a:lnTo>
                <a:lnTo>
                  <a:pt x="1558942" y="4533899"/>
                </a:lnTo>
                <a:lnTo>
                  <a:pt x="1555007" y="4483099"/>
                </a:lnTo>
                <a:lnTo>
                  <a:pt x="1550802" y="4432299"/>
                </a:lnTo>
                <a:lnTo>
                  <a:pt x="1546327" y="4381499"/>
                </a:lnTo>
                <a:lnTo>
                  <a:pt x="1541581" y="4330699"/>
                </a:lnTo>
                <a:lnTo>
                  <a:pt x="1536565" y="4279899"/>
                </a:lnTo>
                <a:lnTo>
                  <a:pt x="1531278" y="4229099"/>
                </a:lnTo>
                <a:lnTo>
                  <a:pt x="1525722" y="4178299"/>
                </a:lnTo>
                <a:lnTo>
                  <a:pt x="1519895" y="4127499"/>
                </a:lnTo>
                <a:lnTo>
                  <a:pt x="1513799" y="4076699"/>
                </a:lnTo>
                <a:lnTo>
                  <a:pt x="1507433" y="4025899"/>
                </a:lnTo>
                <a:lnTo>
                  <a:pt x="1500797" y="3975099"/>
                </a:lnTo>
                <a:lnTo>
                  <a:pt x="1493892" y="3936999"/>
                </a:lnTo>
                <a:lnTo>
                  <a:pt x="1486717" y="3886199"/>
                </a:lnTo>
                <a:lnTo>
                  <a:pt x="1479273" y="3835399"/>
                </a:lnTo>
                <a:lnTo>
                  <a:pt x="1471560" y="3784599"/>
                </a:lnTo>
                <a:lnTo>
                  <a:pt x="1463577" y="3733799"/>
                </a:lnTo>
                <a:lnTo>
                  <a:pt x="1455326" y="3682999"/>
                </a:lnTo>
                <a:lnTo>
                  <a:pt x="1446805" y="3632199"/>
                </a:lnTo>
                <a:lnTo>
                  <a:pt x="1438016" y="3581399"/>
                </a:lnTo>
                <a:lnTo>
                  <a:pt x="1428958" y="3530599"/>
                </a:lnTo>
                <a:lnTo>
                  <a:pt x="1419631" y="3479799"/>
                </a:lnTo>
                <a:lnTo>
                  <a:pt x="1410035" y="3428999"/>
                </a:lnTo>
                <a:lnTo>
                  <a:pt x="1400171" y="3378199"/>
                </a:lnTo>
                <a:lnTo>
                  <a:pt x="1390039" y="3327399"/>
                </a:lnTo>
                <a:lnTo>
                  <a:pt x="1379639" y="3289299"/>
                </a:lnTo>
                <a:lnTo>
                  <a:pt x="1368970" y="3238499"/>
                </a:lnTo>
                <a:lnTo>
                  <a:pt x="1358033" y="3187699"/>
                </a:lnTo>
                <a:lnTo>
                  <a:pt x="1346829" y="3136899"/>
                </a:lnTo>
                <a:lnTo>
                  <a:pt x="1335356" y="3086099"/>
                </a:lnTo>
                <a:lnTo>
                  <a:pt x="1323616" y="3035299"/>
                </a:lnTo>
                <a:lnTo>
                  <a:pt x="1311608" y="2984499"/>
                </a:lnTo>
                <a:lnTo>
                  <a:pt x="1299333" y="2933699"/>
                </a:lnTo>
                <a:lnTo>
                  <a:pt x="1286790" y="2895599"/>
                </a:lnTo>
                <a:lnTo>
                  <a:pt x="1273979" y="2844799"/>
                </a:lnTo>
                <a:lnTo>
                  <a:pt x="1260902" y="2793999"/>
                </a:lnTo>
                <a:lnTo>
                  <a:pt x="1247557" y="2743199"/>
                </a:lnTo>
                <a:lnTo>
                  <a:pt x="1233945" y="2692399"/>
                </a:lnTo>
                <a:lnTo>
                  <a:pt x="1220067" y="2641599"/>
                </a:lnTo>
                <a:lnTo>
                  <a:pt x="1205921" y="2603499"/>
                </a:lnTo>
                <a:lnTo>
                  <a:pt x="1191509" y="2552699"/>
                </a:lnTo>
                <a:lnTo>
                  <a:pt x="1176830" y="2501899"/>
                </a:lnTo>
                <a:lnTo>
                  <a:pt x="1161884" y="2451099"/>
                </a:lnTo>
                <a:lnTo>
                  <a:pt x="1146672" y="2400299"/>
                </a:lnTo>
                <a:lnTo>
                  <a:pt x="1131194" y="2362199"/>
                </a:lnTo>
                <a:lnTo>
                  <a:pt x="1115449" y="2311399"/>
                </a:lnTo>
                <a:lnTo>
                  <a:pt x="1099439" y="2260599"/>
                </a:lnTo>
                <a:lnTo>
                  <a:pt x="1083162" y="2209799"/>
                </a:lnTo>
                <a:lnTo>
                  <a:pt x="1066619" y="2158999"/>
                </a:lnTo>
                <a:lnTo>
                  <a:pt x="1049811" y="2120899"/>
                </a:lnTo>
                <a:lnTo>
                  <a:pt x="1032736" y="2070099"/>
                </a:lnTo>
                <a:lnTo>
                  <a:pt x="1015396" y="2019299"/>
                </a:lnTo>
                <a:lnTo>
                  <a:pt x="997791" y="1968499"/>
                </a:lnTo>
                <a:lnTo>
                  <a:pt x="979920" y="1930399"/>
                </a:lnTo>
                <a:lnTo>
                  <a:pt x="961783" y="1879599"/>
                </a:lnTo>
                <a:lnTo>
                  <a:pt x="943382" y="1828799"/>
                </a:lnTo>
                <a:lnTo>
                  <a:pt x="924715" y="1790699"/>
                </a:lnTo>
                <a:lnTo>
                  <a:pt x="905783" y="1739899"/>
                </a:lnTo>
                <a:lnTo>
                  <a:pt x="886587" y="1689099"/>
                </a:lnTo>
                <a:lnTo>
                  <a:pt x="867125" y="1638299"/>
                </a:lnTo>
                <a:lnTo>
                  <a:pt x="847399" y="1600199"/>
                </a:lnTo>
                <a:lnTo>
                  <a:pt x="827561" y="1549399"/>
                </a:lnTo>
                <a:lnTo>
                  <a:pt x="807488" y="1498599"/>
                </a:lnTo>
                <a:lnTo>
                  <a:pt x="787180" y="1460499"/>
                </a:lnTo>
                <a:lnTo>
                  <a:pt x="766637" y="1409699"/>
                </a:lnTo>
                <a:lnTo>
                  <a:pt x="745859" y="1358899"/>
                </a:lnTo>
                <a:lnTo>
                  <a:pt x="724846" y="1320799"/>
                </a:lnTo>
                <a:lnTo>
                  <a:pt x="703599" y="1269999"/>
                </a:lnTo>
                <a:lnTo>
                  <a:pt x="682119" y="1231899"/>
                </a:lnTo>
                <a:lnTo>
                  <a:pt x="660404" y="1181099"/>
                </a:lnTo>
                <a:lnTo>
                  <a:pt x="638457" y="1142999"/>
                </a:lnTo>
                <a:lnTo>
                  <a:pt x="616277" y="1092199"/>
                </a:lnTo>
                <a:lnTo>
                  <a:pt x="593864" y="1041399"/>
                </a:lnTo>
                <a:lnTo>
                  <a:pt x="571218" y="1003299"/>
                </a:lnTo>
                <a:lnTo>
                  <a:pt x="548340" y="952499"/>
                </a:lnTo>
                <a:lnTo>
                  <a:pt x="525231" y="914399"/>
                </a:lnTo>
                <a:lnTo>
                  <a:pt x="501890" y="863599"/>
                </a:lnTo>
                <a:lnTo>
                  <a:pt x="478318" y="825499"/>
                </a:lnTo>
                <a:lnTo>
                  <a:pt x="454515" y="774699"/>
                </a:lnTo>
                <a:lnTo>
                  <a:pt x="430482" y="736599"/>
                </a:lnTo>
                <a:lnTo>
                  <a:pt x="406218" y="685799"/>
                </a:lnTo>
                <a:lnTo>
                  <a:pt x="381724" y="647699"/>
                </a:lnTo>
                <a:lnTo>
                  <a:pt x="357001" y="609599"/>
                </a:lnTo>
                <a:lnTo>
                  <a:pt x="332048" y="558799"/>
                </a:lnTo>
                <a:lnTo>
                  <a:pt x="306866" y="520699"/>
                </a:lnTo>
                <a:lnTo>
                  <a:pt x="281455" y="469899"/>
                </a:lnTo>
                <a:lnTo>
                  <a:pt x="255816" y="431799"/>
                </a:lnTo>
                <a:lnTo>
                  <a:pt x="229948" y="393699"/>
                </a:lnTo>
                <a:lnTo>
                  <a:pt x="203853" y="342899"/>
                </a:lnTo>
                <a:lnTo>
                  <a:pt x="177529" y="304799"/>
                </a:lnTo>
                <a:lnTo>
                  <a:pt x="150979" y="253999"/>
                </a:lnTo>
                <a:lnTo>
                  <a:pt x="124201" y="215899"/>
                </a:lnTo>
                <a:lnTo>
                  <a:pt x="97197" y="177799"/>
                </a:lnTo>
                <a:lnTo>
                  <a:pt x="69966" y="126999"/>
                </a:lnTo>
                <a:lnTo>
                  <a:pt x="42510" y="88899"/>
                </a:lnTo>
                <a:lnTo>
                  <a:pt x="14827" y="50799"/>
                </a:lnTo>
                <a:lnTo>
                  <a:pt x="0" y="25399"/>
                </a:lnTo>
                <a:lnTo>
                  <a:pt x="0" y="0"/>
                </a:lnTo>
                <a:lnTo>
                  <a:pt x="2274" y="0"/>
                </a:lnTo>
                <a:lnTo>
                  <a:pt x="30237" y="38099"/>
                </a:lnTo>
                <a:lnTo>
                  <a:pt x="57974" y="76199"/>
                </a:lnTo>
                <a:lnTo>
                  <a:pt x="85484" y="126999"/>
                </a:lnTo>
                <a:lnTo>
                  <a:pt x="112768" y="165099"/>
                </a:lnTo>
                <a:lnTo>
                  <a:pt x="139826" y="203199"/>
                </a:lnTo>
                <a:lnTo>
                  <a:pt x="166655" y="253999"/>
                </a:lnTo>
                <a:lnTo>
                  <a:pt x="193258" y="292099"/>
                </a:lnTo>
                <a:lnTo>
                  <a:pt x="219632" y="330199"/>
                </a:lnTo>
                <a:lnTo>
                  <a:pt x="245779" y="380999"/>
                </a:lnTo>
                <a:lnTo>
                  <a:pt x="271697" y="419099"/>
                </a:lnTo>
                <a:lnTo>
                  <a:pt x="297386" y="469899"/>
                </a:lnTo>
                <a:lnTo>
                  <a:pt x="322846" y="507999"/>
                </a:lnTo>
                <a:lnTo>
                  <a:pt x="348076" y="546099"/>
                </a:lnTo>
                <a:lnTo>
                  <a:pt x="373077" y="596899"/>
                </a:lnTo>
                <a:lnTo>
                  <a:pt x="397848" y="634999"/>
                </a:lnTo>
                <a:lnTo>
                  <a:pt x="422389" y="685799"/>
                </a:lnTo>
                <a:lnTo>
                  <a:pt x="446698" y="723899"/>
                </a:lnTo>
                <a:lnTo>
                  <a:pt x="470777" y="774699"/>
                </a:lnTo>
                <a:lnTo>
                  <a:pt x="494625" y="812799"/>
                </a:lnTo>
                <a:lnTo>
                  <a:pt x="518241" y="863599"/>
                </a:lnTo>
                <a:lnTo>
                  <a:pt x="541626" y="901699"/>
                </a:lnTo>
                <a:lnTo>
                  <a:pt x="564778" y="952499"/>
                </a:lnTo>
                <a:lnTo>
                  <a:pt x="587697" y="990599"/>
                </a:lnTo>
                <a:lnTo>
                  <a:pt x="610384" y="1041399"/>
                </a:lnTo>
                <a:lnTo>
                  <a:pt x="632838" y="1079499"/>
                </a:lnTo>
                <a:lnTo>
                  <a:pt x="655058" y="1130299"/>
                </a:lnTo>
                <a:lnTo>
                  <a:pt x="677045" y="1168399"/>
                </a:lnTo>
                <a:lnTo>
                  <a:pt x="698797" y="1219199"/>
                </a:lnTo>
                <a:lnTo>
                  <a:pt x="720316" y="1269999"/>
                </a:lnTo>
                <a:lnTo>
                  <a:pt x="741599" y="1308099"/>
                </a:lnTo>
                <a:lnTo>
                  <a:pt x="762648" y="1358899"/>
                </a:lnTo>
                <a:lnTo>
                  <a:pt x="783461" y="1396999"/>
                </a:lnTo>
                <a:lnTo>
                  <a:pt x="804039" y="1447799"/>
                </a:lnTo>
                <a:lnTo>
                  <a:pt x="824381" y="1498599"/>
                </a:lnTo>
                <a:lnTo>
                  <a:pt x="844487" y="1536699"/>
                </a:lnTo>
                <a:lnTo>
                  <a:pt x="864356" y="1587499"/>
                </a:lnTo>
                <a:lnTo>
                  <a:pt x="883851" y="1638299"/>
                </a:lnTo>
                <a:lnTo>
                  <a:pt x="903088" y="1676399"/>
                </a:lnTo>
                <a:lnTo>
                  <a:pt x="922066" y="1727199"/>
                </a:lnTo>
                <a:lnTo>
                  <a:pt x="940786" y="1777999"/>
                </a:lnTo>
                <a:lnTo>
                  <a:pt x="959248" y="1816099"/>
                </a:lnTo>
                <a:lnTo>
                  <a:pt x="977452" y="1866899"/>
                </a:lnTo>
                <a:lnTo>
                  <a:pt x="995396" y="1917699"/>
                </a:lnTo>
                <a:lnTo>
                  <a:pt x="1013082" y="1968499"/>
                </a:lnTo>
                <a:lnTo>
                  <a:pt x="1030509" y="2006599"/>
                </a:lnTo>
                <a:lnTo>
                  <a:pt x="1047677" y="2057399"/>
                </a:lnTo>
                <a:lnTo>
                  <a:pt x="1064586" y="2108199"/>
                </a:lnTo>
                <a:lnTo>
                  <a:pt x="1081236" y="2146299"/>
                </a:lnTo>
                <a:lnTo>
                  <a:pt x="1097626" y="2197099"/>
                </a:lnTo>
                <a:lnTo>
                  <a:pt x="1113758" y="2247899"/>
                </a:lnTo>
                <a:lnTo>
                  <a:pt x="1129629" y="2298699"/>
                </a:lnTo>
                <a:lnTo>
                  <a:pt x="1145242" y="2336799"/>
                </a:lnTo>
                <a:lnTo>
                  <a:pt x="1160594" y="2387599"/>
                </a:lnTo>
                <a:lnTo>
                  <a:pt x="1175687" y="2438399"/>
                </a:lnTo>
                <a:lnTo>
                  <a:pt x="1190520" y="2489199"/>
                </a:lnTo>
                <a:lnTo>
                  <a:pt x="1205093" y="2527299"/>
                </a:lnTo>
                <a:lnTo>
                  <a:pt x="1219406" y="2578099"/>
                </a:lnTo>
                <a:lnTo>
                  <a:pt x="1233458" y="2628899"/>
                </a:lnTo>
                <a:lnTo>
                  <a:pt x="1247251" y="2679699"/>
                </a:lnTo>
                <a:lnTo>
                  <a:pt x="1260783" y="2717799"/>
                </a:lnTo>
                <a:lnTo>
                  <a:pt x="1274054" y="2768599"/>
                </a:lnTo>
                <a:lnTo>
                  <a:pt x="1287065" y="2819399"/>
                </a:lnTo>
                <a:lnTo>
                  <a:pt x="1299816" y="2870199"/>
                </a:lnTo>
                <a:lnTo>
                  <a:pt x="1312305" y="2920999"/>
                </a:lnTo>
                <a:lnTo>
                  <a:pt x="1324534" y="2959099"/>
                </a:lnTo>
                <a:lnTo>
                  <a:pt x="1336501" y="3009899"/>
                </a:lnTo>
                <a:lnTo>
                  <a:pt x="1348208" y="3060699"/>
                </a:lnTo>
                <a:lnTo>
                  <a:pt x="1359653" y="3111499"/>
                </a:lnTo>
                <a:lnTo>
                  <a:pt x="1370837" y="3162299"/>
                </a:lnTo>
                <a:lnTo>
                  <a:pt x="1381760" y="3213099"/>
                </a:lnTo>
                <a:lnTo>
                  <a:pt x="1392421" y="3251199"/>
                </a:lnTo>
                <a:lnTo>
                  <a:pt x="1402820" y="3301999"/>
                </a:lnTo>
                <a:lnTo>
                  <a:pt x="1412958" y="3352799"/>
                </a:lnTo>
                <a:lnTo>
                  <a:pt x="1422834" y="3403599"/>
                </a:lnTo>
                <a:lnTo>
                  <a:pt x="1432448" y="3454399"/>
                </a:lnTo>
                <a:lnTo>
                  <a:pt x="1441801" y="3505199"/>
                </a:lnTo>
                <a:lnTo>
                  <a:pt x="1450891" y="3555999"/>
                </a:lnTo>
                <a:lnTo>
                  <a:pt x="1459718" y="3594099"/>
                </a:lnTo>
                <a:lnTo>
                  <a:pt x="1468284" y="3644899"/>
                </a:lnTo>
                <a:lnTo>
                  <a:pt x="1476587" y="3695699"/>
                </a:lnTo>
                <a:lnTo>
                  <a:pt x="1484627" y="3746499"/>
                </a:lnTo>
                <a:lnTo>
                  <a:pt x="1492405" y="3797299"/>
                </a:lnTo>
                <a:lnTo>
                  <a:pt x="1499921" y="3848099"/>
                </a:lnTo>
                <a:lnTo>
                  <a:pt x="1507173" y="3898899"/>
                </a:lnTo>
                <a:lnTo>
                  <a:pt x="1514163" y="3949699"/>
                </a:lnTo>
                <a:lnTo>
                  <a:pt x="1520889" y="4000499"/>
                </a:lnTo>
                <a:lnTo>
                  <a:pt x="1527352" y="4051299"/>
                </a:lnTo>
                <a:lnTo>
                  <a:pt x="1533552" y="4089399"/>
                </a:lnTo>
                <a:lnTo>
                  <a:pt x="1539489" y="4140199"/>
                </a:lnTo>
                <a:lnTo>
                  <a:pt x="1545162" y="4190999"/>
                </a:lnTo>
                <a:lnTo>
                  <a:pt x="1550572" y="4241799"/>
                </a:lnTo>
                <a:lnTo>
                  <a:pt x="1555718" y="4292599"/>
                </a:lnTo>
                <a:lnTo>
                  <a:pt x="1560601" y="4343399"/>
                </a:lnTo>
                <a:lnTo>
                  <a:pt x="1565219" y="4394199"/>
                </a:lnTo>
                <a:lnTo>
                  <a:pt x="1569574" y="4444999"/>
                </a:lnTo>
                <a:lnTo>
                  <a:pt x="1573665" y="4495799"/>
                </a:lnTo>
                <a:lnTo>
                  <a:pt x="1577491" y="4546599"/>
                </a:lnTo>
                <a:lnTo>
                  <a:pt x="1581053" y="4597399"/>
                </a:lnTo>
                <a:lnTo>
                  <a:pt x="1584351" y="4648199"/>
                </a:lnTo>
                <a:lnTo>
                  <a:pt x="1587385" y="4698999"/>
                </a:lnTo>
                <a:lnTo>
                  <a:pt x="1590153" y="4749799"/>
                </a:lnTo>
                <a:lnTo>
                  <a:pt x="1592658" y="4800599"/>
                </a:lnTo>
                <a:lnTo>
                  <a:pt x="1594897" y="4851399"/>
                </a:lnTo>
                <a:lnTo>
                  <a:pt x="1596872" y="4902199"/>
                </a:lnTo>
                <a:lnTo>
                  <a:pt x="1598581" y="4952999"/>
                </a:lnTo>
                <a:lnTo>
                  <a:pt x="1600026" y="5003799"/>
                </a:lnTo>
                <a:lnTo>
                  <a:pt x="1600893" y="5041899"/>
                </a:lnTo>
                <a:lnTo>
                  <a:pt x="1600893" y="5460999"/>
                </a:lnTo>
                <a:lnTo>
                  <a:pt x="1599951" y="5511799"/>
                </a:lnTo>
                <a:lnTo>
                  <a:pt x="1598491" y="5549899"/>
                </a:lnTo>
                <a:lnTo>
                  <a:pt x="1596766" y="5600699"/>
                </a:lnTo>
                <a:lnTo>
                  <a:pt x="1594777" y="5651499"/>
                </a:lnTo>
                <a:lnTo>
                  <a:pt x="1592522" y="5702299"/>
                </a:lnTo>
                <a:lnTo>
                  <a:pt x="1590003" y="5753099"/>
                </a:lnTo>
                <a:lnTo>
                  <a:pt x="1587220" y="5803899"/>
                </a:lnTo>
                <a:lnTo>
                  <a:pt x="1584172" y="5854699"/>
                </a:lnTo>
                <a:lnTo>
                  <a:pt x="1580859" y="5905499"/>
                </a:lnTo>
                <a:lnTo>
                  <a:pt x="1577282" y="5956299"/>
                </a:lnTo>
                <a:lnTo>
                  <a:pt x="1573441" y="6007099"/>
                </a:lnTo>
                <a:lnTo>
                  <a:pt x="1569336" y="6057899"/>
                </a:lnTo>
                <a:lnTo>
                  <a:pt x="1564967" y="6108699"/>
                </a:lnTo>
                <a:lnTo>
                  <a:pt x="1560334" y="6159499"/>
                </a:lnTo>
                <a:lnTo>
                  <a:pt x="1555438" y="6210299"/>
                </a:lnTo>
                <a:lnTo>
                  <a:pt x="1550278" y="6261099"/>
                </a:lnTo>
                <a:lnTo>
                  <a:pt x="1544854" y="6311899"/>
                </a:lnTo>
                <a:lnTo>
                  <a:pt x="1539167" y="6362699"/>
                </a:lnTo>
                <a:lnTo>
                  <a:pt x="1533216" y="6413499"/>
                </a:lnTo>
                <a:lnTo>
                  <a:pt x="1527002" y="6464299"/>
                </a:lnTo>
                <a:lnTo>
                  <a:pt x="1520526" y="6502399"/>
                </a:lnTo>
                <a:lnTo>
                  <a:pt x="1513786" y="6553199"/>
                </a:lnTo>
                <a:lnTo>
                  <a:pt x="1506783" y="6603999"/>
                </a:lnTo>
                <a:lnTo>
                  <a:pt x="1499518" y="6654799"/>
                </a:lnTo>
                <a:lnTo>
                  <a:pt x="1491989" y="6705599"/>
                </a:lnTo>
                <a:lnTo>
                  <a:pt x="1484199" y="6756399"/>
                </a:lnTo>
                <a:lnTo>
                  <a:pt x="1476146" y="6807199"/>
                </a:lnTo>
                <a:lnTo>
                  <a:pt x="1467830" y="6857999"/>
                </a:lnTo>
                <a:lnTo>
                  <a:pt x="1459252" y="6908799"/>
                </a:lnTo>
                <a:lnTo>
                  <a:pt x="1450412" y="6946899"/>
                </a:lnTo>
                <a:lnTo>
                  <a:pt x="1441310" y="6997699"/>
                </a:lnTo>
                <a:lnTo>
                  <a:pt x="1431947" y="7048499"/>
                </a:lnTo>
                <a:lnTo>
                  <a:pt x="1422321" y="7099299"/>
                </a:lnTo>
                <a:lnTo>
                  <a:pt x="1412434" y="7150099"/>
                </a:lnTo>
                <a:lnTo>
                  <a:pt x="1402285" y="7200899"/>
                </a:lnTo>
                <a:lnTo>
                  <a:pt x="1391874" y="7251699"/>
                </a:lnTo>
                <a:lnTo>
                  <a:pt x="1381202" y="7289799"/>
                </a:lnTo>
                <a:lnTo>
                  <a:pt x="1370269" y="7340599"/>
                </a:lnTo>
                <a:lnTo>
                  <a:pt x="1359075" y="7391399"/>
                </a:lnTo>
                <a:lnTo>
                  <a:pt x="1347620" y="7442199"/>
                </a:lnTo>
                <a:lnTo>
                  <a:pt x="1335903" y="7492999"/>
                </a:lnTo>
                <a:lnTo>
                  <a:pt x="1323926" y="7543799"/>
                </a:lnTo>
                <a:lnTo>
                  <a:pt x="1311688" y="7581899"/>
                </a:lnTo>
                <a:lnTo>
                  <a:pt x="1299190" y="7632699"/>
                </a:lnTo>
                <a:lnTo>
                  <a:pt x="1286431" y="7683499"/>
                </a:lnTo>
                <a:lnTo>
                  <a:pt x="1273411" y="7734299"/>
                </a:lnTo>
                <a:lnTo>
                  <a:pt x="1260131" y="7785099"/>
                </a:lnTo>
                <a:lnTo>
                  <a:pt x="1246591" y="7823199"/>
                </a:lnTo>
                <a:lnTo>
                  <a:pt x="1232791" y="7873999"/>
                </a:lnTo>
                <a:lnTo>
                  <a:pt x="1218731" y="7924799"/>
                </a:lnTo>
                <a:lnTo>
                  <a:pt x="1204411" y="7975599"/>
                </a:lnTo>
                <a:lnTo>
                  <a:pt x="1189832" y="8013699"/>
                </a:lnTo>
                <a:lnTo>
                  <a:pt x="1174992" y="8064499"/>
                </a:lnTo>
                <a:lnTo>
                  <a:pt x="1159893" y="8115299"/>
                </a:lnTo>
                <a:lnTo>
                  <a:pt x="1144535" y="8166099"/>
                </a:lnTo>
                <a:lnTo>
                  <a:pt x="1128917" y="8204199"/>
                </a:lnTo>
                <a:lnTo>
                  <a:pt x="1113040" y="8254999"/>
                </a:lnTo>
                <a:lnTo>
                  <a:pt x="1096904" y="8305799"/>
                </a:lnTo>
                <a:lnTo>
                  <a:pt x="1080509" y="8356599"/>
                </a:lnTo>
                <a:lnTo>
                  <a:pt x="1063854" y="8394699"/>
                </a:lnTo>
                <a:lnTo>
                  <a:pt x="1046942" y="8445499"/>
                </a:lnTo>
                <a:lnTo>
                  <a:pt x="1029770" y="8496299"/>
                </a:lnTo>
                <a:lnTo>
                  <a:pt x="1012340" y="8547099"/>
                </a:lnTo>
                <a:lnTo>
                  <a:pt x="994651" y="8585199"/>
                </a:lnTo>
                <a:lnTo>
                  <a:pt x="976704" y="8635999"/>
                </a:lnTo>
                <a:lnTo>
                  <a:pt x="958499" y="8686799"/>
                </a:lnTo>
                <a:lnTo>
                  <a:pt x="940035" y="8724899"/>
                </a:lnTo>
                <a:lnTo>
                  <a:pt x="921313" y="8775699"/>
                </a:lnTo>
                <a:lnTo>
                  <a:pt x="902334" y="8826499"/>
                </a:lnTo>
                <a:lnTo>
                  <a:pt x="883097" y="8864599"/>
                </a:lnTo>
                <a:lnTo>
                  <a:pt x="863601" y="8915399"/>
                </a:lnTo>
                <a:lnTo>
                  <a:pt x="843732" y="8966199"/>
                </a:lnTo>
                <a:lnTo>
                  <a:pt x="823627" y="9004299"/>
                </a:lnTo>
                <a:lnTo>
                  <a:pt x="803287" y="9055099"/>
                </a:lnTo>
                <a:lnTo>
                  <a:pt x="782710" y="9105899"/>
                </a:lnTo>
                <a:lnTo>
                  <a:pt x="761899" y="9143999"/>
                </a:lnTo>
                <a:lnTo>
                  <a:pt x="740852" y="9194799"/>
                </a:lnTo>
                <a:lnTo>
                  <a:pt x="719571" y="9232899"/>
                </a:lnTo>
                <a:lnTo>
                  <a:pt x="698056" y="9283699"/>
                </a:lnTo>
                <a:lnTo>
                  <a:pt x="676306" y="9334499"/>
                </a:lnTo>
                <a:lnTo>
                  <a:pt x="654323" y="9372599"/>
                </a:lnTo>
                <a:lnTo>
                  <a:pt x="632106" y="9423399"/>
                </a:lnTo>
                <a:lnTo>
                  <a:pt x="609656" y="9461499"/>
                </a:lnTo>
                <a:lnTo>
                  <a:pt x="586973" y="9512299"/>
                </a:lnTo>
                <a:lnTo>
                  <a:pt x="564058" y="9550399"/>
                </a:lnTo>
                <a:lnTo>
                  <a:pt x="540910" y="9601199"/>
                </a:lnTo>
                <a:lnTo>
                  <a:pt x="517530" y="9639299"/>
                </a:lnTo>
                <a:lnTo>
                  <a:pt x="493919" y="9690099"/>
                </a:lnTo>
                <a:lnTo>
                  <a:pt x="470076" y="9728199"/>
                </a:lnTo>
                <a:lnTo>
                  <a:pt x="446002" y="9778999"/>
                </a:lnTo>
                <a:lnTo>
                  <a:pt x="421697" y="9817099"/>
                </a:lnTo>
                <a:lnTo>
                  <a:pt x="397162" y="9867899"/>
                </a:lnTo>
                <a:lnTo>
                  <a:pt x="372396" y="9905999"/>
                </a:lnTo>
                <a:lnTo>
                  <a:pt x="347400" y="9956799"/>
                </a:lnTo>
                <a:lnTo>
                  <a:pt x="322175" y="9994899"/>
                </a:lnTo>
                <a:lnTo>
                  <a:pt x="296720" y="10045699"/>
                </a:lnTo>
                <a:lnTo>
                  <a:pt x="277082" y="10071099"/>
                </a:lnTo>
                <a:close/>
              </a:path>
            </a:pathLst>
          </a:custGeom>
          <a:solidFill>
            <a:srgbClr val="000000"/>
          </a:solidFill>
        </p:spPr>
        <p:txBody>
          <a:bodyPr wrap="square" lIns="0" tIns="0" rIns="0" bIns="0" rtlCol="0"/>
          <a:lstStyle/>
          <a:p>
            <a:endParaRPr/>
          </a:p>
        </p:txBody>
      </p:sp>
      <p:sp>
        <p:nvSpPr>
          <p:cNvPr id="10" name="object 10"/>
          <p:cNvSpPr/>
          <p:nvPr/>
        </p:nvSpPr>
        <p:spPr>
          <a:xfrm>
            <a:off x="868893" y="2538710"/>
            <a:ext cx="486409" cy="486409"/>
          </a:xfrm>
          <a:custGeom>
            <a:avLst/>
            <a:gdLst/>
            <a:ahLst/>
            <a:cxnLst/>
            <a:rect l="l" t="t" r="r" b="b"/>
            <a:pathLst>
              <a:path w="486409" h="486410">
                <a:moveTo>
                  <a:pt x="242906" y="485813"/>
                </a:moveTo>
                <a:lnTo>
                  <a:pt x="193952" y="480878"/>
                </a:lnTo>
                <a:lnTo>
                  <a:pt x="148356" y="466724"/>
                </a:lnTo>
                <a:lnTo>
                  <a:pt x="107095" y="444328"/>
                </a:lnTo>
                <a:lnTo>
                  <a:pt x="71145" y="414667"/>
                </a:lnTo>
                <a:lnTo>
                  <a:pt x="41484" y="378717"/>
                </a:lnTo>
                <a:lnTo>
                  <a:pt x="19088" y="337456"/>
                </a:lnTo>
                <a:lnTo>
                  <a:pt x="4934" y="291860"/>
                </a:lnTo>
                <a:lnTo>
                  <a:pt x="0" y="242906"/>
                </a:lnTo>
                <a:lnTo>
                  <a:pt x="4934" y="193952"/>
                </a:lnTo>
                <a:lnTo>
                  <a:pt x="19088" y="148356"/>
                </a:lnTo>
                <a:lnTo>
                  <a:pt x="41484" y="107095"/>
                </a:lnTo>
                <a:lnTo>
                  <a:pt x="71145" y="71145"/>
                </a:lnTo>
                <a:lnTo>
                  <a:pt x="107095" y="41484"/>
                </a:lnTo>
                <a:lnTo>
                  <a:pt x="148356" y="19088"/>
                </a:lnTo>
                <a:lnTo>
                  <a:pt x="193952" y="4934"/>
                </a:lnTo>
                <a:lnTo>
                  <a:pt x="242905" y="0"/>
                </a:lnTo>
                <a:lnTo>
                  <a:pt x="291860" y="4934"/>
                </a:lnTo>
                <a:lnTo>
                  <a:pt x="337456" y="19088"/>
                </a:lnTo>
                <a:lnTo>
                  <a:pt x="378718" y="41484"/>
                </a:lnTo>
                <a:lnTo>
                  <a:pt x="414667" y="71145"/>
                </a:lnTo>
                <a:lnTo>
                  <a:pt x="444328" y="107095"/>
                </a:lnTo>
                <a:lnTo>
                  <a:pt x="466724" y="148356"/>
                </a:lnTo>
                <a:lnTo>
                  <a:pt x="480878" y="193952"/>
                </a:lnTo>
                <a:lnTo>
                  <a:pt x="485813" y="242906"/>
                </a:lnTo>
                <a:lnTo>
                  <a:pt x="480878" y="291860"/>
                </a:lnTo>
                <a:lnTo>
                  <a:pt x="466724" y="337456"/>
                </a:lnTo>
                <a:lnTo>
                  <a:pt x="444328" y="378717"/>
                </a:lnTo>
                <a:lnTo>
                  <a:pt x="414667" y="414667"/>
                </a:lnTo>
                <a:lnTo>
                  <a:pt x="378718" y="444328"/>
                </a:lnTo>
                <a:lnTo>
                  <a:pt x="337456" y="466724"/>
                </a:lnTo>
                <a:lnTo>
                  <a:pt x="291860" y="480878"/>
                </a:lnTo>
                <a:lnTo>
                  <a:pt x="242906" y="485813"/>
                </a:lnTo>
                <a:close/>
              </a:path>
            </a:pathLst>
          </a:custGeom>
          <a:solidFill>
            <a:srgbClr val="003378"/>
          </a:solidFill>
        </p:spPr>
        <p:txBody>
          <a:bodyPr wrap="square" lIns="0" tIns="0" rIns="0" bIns="0" rtlCol="0"/>
          <a:lstStyle/>
          <a:p>
            <a:endParaRPr/>
          </a:p>
        </p:txBody>
      </p:sp>
      <p:sp>
        <p:nvSpPr>
          <p:cNvPr id="11" name="object 11"/>
          <p:cNvSpPr/>
          <p:nvPr/>
        </p:nvSpPr>
        <p:spPr>
          <a:xfrm>
            <a:off x="1233113" y="4030653"/>
            <a:ext cx="486409" cy="486409"/>
          </a:xfrm>
          <a:custGeom>
            <a:avLst/>
            <a:gdLst/>
            <a:ahLst/>
            <a:cxnLst/>
            <a:rect l="l" t="t" r="r" b="b"/>
            <a:pathLst>
              <a:path w="486410" h="486410">
                <a:moveTo>
                  <a:pt x="242906" y="485813"/>
                </a:moveTo>
                <a:lnTo>
                  <a:pt x="193952" y="480878"/>
                </a:lnTo>
                <a:lnTo>
                  <a:pt x="148356" y="466724"/>
                </a:lnTo>
                <a:lnTo>
                  <a:pt x="107095" y="444328"/>
                </a:lnTo>
                <a:lnTo>
                  <a:pt x="71145" y="414667"/>
                </a:lnTo>
                <a:lnTo>
                  <a:pt x="41484" y="378717"/>
                </a:lnTo>
                <a:lnTo>
                  <a:pt x="19088" y="337456"/>
                </a:lnTo>
                <a:lnTo>
                  <a:pt x="4934" y="291860"/>
                </a:lnTo>
                <a:lnTo>
                  <a:pt x="0" y="242906"/>
                </a:lnTo>
                <a:lnTo>
                  <a:pt x="4934" y="193952"/>
                </a:lnTo>
                <a:lnTo>
                  <a:pt x="19088" y="148356"/>
                </a:lnTo>
                <a:lnTo>
                  <a:pt x="41484" y="107095"/>
                </a:lnTo>
                <a:lnTo>
                  <a:pt x="71145" y="71145"/>
                </a:lnTo>
                <a:lnTo>
                  <a:pt x="107095" y="41484"/>
                </a:lnTo>
                <a:lnTo>
                  <a:pt x="148356" y="19088"/>
                </a:lnTo>
                <a:lnTo>
                  <a:pt x="193952" y="4934"/>
                </a:lnTo>
                <a:lnTo>
                  <a:pt x="242908" y="0"/>
                </a:lnTo>
                <a:lnTo>
                  <a:pt x="291860" y="4934"/>
                </a:lnTo>
                <a:lnTo>
                  <a:pt x="337456" y="19088"/>
                </a:lnTo>
                <a:lnTo>
                  <a:pt x="378718" y="41484"/>
                </a:lnTo>
                <a:lnTo>
                  <a:pt x="414667" y="71145"/>
                </a:lnTo>
                <a:lnTo>
                  <a:pt x="444328" y="107095"/>
                </a:lnTo>
                <a:lnTo>
                  <a:pt x="466724" y="148356"/>
                </a:lnTo>
                <a:lnTo>
                  <a:pt x="480878" y="193952"/>
                </a:lnTo>
                <a:lnTo>
                  <a:pt x="485813" y="242906"/>
                </a:lnTo>
                <a:lnTo>
                  <a:pt x="480878" y="291860"/>
                </a:lnTo>
                <a:lnTo>
                  <a:pt x="466724" y="337456"/>
                </a:lnTo>
                <a:lnTo>
                  <a:pt x="444328" y="378717"/>
                </a:lnTo>
                <a:lnTo>
                  <a:pt x="414667" y="414667"/>
                </a:lnTo>
                <a:lnTo>
                  <a:pt x="378718" y="444328"/>
                </a:lnTo>
                <a:lnTo>
                  <a:pt x="337456" y="466724"/>
                </a:lnTo>
                <a:lnTo>
                  <a:pt x="291860" y="480878"/>
                </a:lnTo>
                <a:lnTo>
                  <a:pt x="242906" y="485813"/>
                </a:lnTo>
                <a:close/>
              </a:path>
            </a:pathLst>
          </a:custGeom>
          <a:solidFill>
            <a:srgbClr val="003378"/>
          </a:solidFill>
        </p:spPr>
        <p:txBody>
          <a:bodyPr wrap="square" lIns="0" tIns="0" rIns="0" bIns="0" rtlCol="0"/>
          <a:lstStyle/>
          <a:p>
            <a:endParaRPr/>
          </a:p>
        </p:txBody>
      </p:sp>
      <p:sp>
        <p:nvSpPr>
          <p:cNvPr id="12" name="object 12"/>
          <p:cNvSpPr/>
          <p:nvPr/>
        </p:nvSpPr>
        <p:spPr>
          <a:xfrm>
            <a:off x="1111800" y="7095541"/>
            <a:ext cx="486409" cy="486409"/>
          </a:xfrm>
          <a:custGeom>
            <a:avLst/>
            <a:gdLst/>
            <a:ahLst/>
            <a:cxnLst/>
            <a:rect l="l" t="t" r="r" b="b"/>
            <a:pathLst>
              <a:path w="486409" h="486409">
                <a:moveTo>
                  <a:pt x="242909" y="485813"/>
                </a:moveTo>
                <a:lnTo>
                  <a:pt x="193952" y="480878"/>
                </a:lnTo>
                <a:lnTo>
                  <a:pt x="148356" y="466724"/>
                </a:lnTo>
                <a:lnTo>
                  <a:pt x="107095" y="444328"/>
                </a:lnTo>
                <a:lnTo>
                  <a:pt x="71145" y="414667"/>
                </a:lnTo>
                <a:lnTo>
                  <a:pt x="41484" y="378718"/>
                </a:lnTo>
                <a:lnTo>
                  <a:pt x="19088" y="337457"/>
                </a:lnTo>
                <a:lnTo>
                  <a:pt x="4934" y="291860"/>
                </a:lnTo>
                <a:lnTo>
                  <a:pt x="0" y="242906"/>
                </a:lnTo>
                <a:lnTo>
                  <a:pt x="4934" y="193952"/>
                </a:lnTo>
                <a:lnTo>
                  <a:pt x="19088" y="148356"/>
                </a:lnTo>
                <a:lnTo>
                  <a:pt x="41484" y="107095"/>
                </a:lnTo>
                <a:lnTo>
                  <a:pt x="71145" y="71145"/>
                </a:lnTo>
                <a:lnTo>
                  <a:pt x="107095" y="41484"/>
                </a:lnTo>
                <a:lnTo>
                  <a:pt x="148356" y="19088"/>
                </a:lnTo>
                <a:lnTo>
                  <a:pt x="193952" y="4935"/>
                </a:lnTo>
                <a:lnTo>
                  <a:pt x="242906" y="0"/>
                </a:lnTo>
                <a:lnTo>
                  <a:pt x="291860" y="4935"/>
                </a:lnTo>
                <a:lnTo>
                  <a:pt x="337456" y="19088"/>
                </a:lnTo>
                <a:lnTo>
                  <a:pt x="378718" y="41484"/>
                </a:lnTo>
                <a:lnTo>
                  <a:pt x="414667" y="71145"/>
                </a:lnTo>
                <a:lnTo>
                  <a:pt x="444328" y="107095"/>
                </a:lnTo>
                <a:lnTo>
                  <a:pt x="466724" y="148356"/>
                </a:lnTo>
                <a:lnTo>
                  <a:pt x="480878" y="193952"/>
                </a:lnTo>
                <a:lnTo>
                  <a:pt x="485813" y="242906"/>
                </a:lnTo>
                <a:lnTo>
                  <a:pt x="480878" y="291860"/>
                </a:lnTo>
                <a:lnTo>
                  <a:pt x="466724" y="337457"/>
                </a:lnTo>
                <a:lnTo>
                  <a:pt x="444328" y="378718"/>
                </a:lnTo>
                <a:lnTo>
                  <a:pt x="414667" y="414667"/>
                </a:lnTo>
                <a:lnTo>
                  <a:pt x="378718" y="444328"/>
                </a:lnTo>
                <a:lnTo>
                  <a:pt x="337456" y="466724"/>
                </a:lnTo>
                <a:lnTo>
                  <a:pt x="291860" y="480878"/>
                </a:lnTo>
                <a:lnTo>
                  <a:pt x="242909" y="485813"/>
                </a:lnTo>
                <a:close/>
              </a:path>
            </a:pathLst>
          </a:custGeom>
          <a:solidFill>
            <a:srgbClr val="003378"/>
          </a:solidFill>
        </p:spPr>
        <p:txBody>
          <a:bodyPr wrap="square" lIns="0" tIns="0" rIns="0" bIns="0" rtlCol="0"/>
          <a:lstStyle/>
          <a:p>
            <a:endParaRPr/>
          </a:p>
        </p:txBody>
      </p:sp>
      <p:sp>
        <p:nvSpPr>
          <p:cNvPr id="13" name="object 13"/>
          <p:cNvSpPr/>
          <p:nvPr/>
        </p:nvSpPr>
        <p:spPr>
          <a:xfrm>
            <a:off x="778074" y="8510203"/>
            <a:ext cx="486409" cy="486409"/>
          </a:xfrm>
          <a:custGeom>
            <a:avLst/>
            <a:gdLst/>
            <a:ahLst/>
            <a:cxnLst/>
            <a:rect l="l" t="t" r="r" b="b"/>
            <a:pathLst>
              <a:path w="486409" h="486409">
                <a:moveTo>
                  <a:pt x="242910" y="485813"/>
                </a:moveTo>
                <a:lnTo>
                  <a:pt x="193952" y="480878"/>
                </a:lnTo>
                <a:lnTo>
                  <a:pt x="148356" y="466724"/>
                </a:lnTo>
                <a:lnTo>
                  <a:pt x="107095" y="444328"/>
                </a:lnTo>
                <a:lnTo>
                  <a:pt x="71145" y="414667"/>
                </a:lnTo>
                <a:lnTo>
                  <a:pt x="41484" y="378718"/>
                </a:lnTo>
                <a:lnTo>
                  <a:pt x="19088" y="337457"/>
                </a:lnTo>
                <a:lnTo>
                  <a:pt x="4934" y="291861"/>
                </a:lnTo>
                <a:lnTo>
                  <a:pt x="0" y="242907"/>
                </a:lnTo>
                <a:lnTo>
                  <a:pt x="4934" y="193952"/>
                </a:lnTo>
                <a:lnTo>
                  <a:pt x="19088" y="148356"/>
                </a:lnTo>
                <a:lnTo>
                  <a:pt x="41484" y="107095"/>
                </a:lnTo>
                <a:lnTo>
                  <a:pt x="71145" y="71145"/>
                </a:lnTo>
                <a:lnTo>
                  <a:pt x="107095" y="41484"/>
                </a:lnTo>
                <a:lnTo>
                  <a:pt x="148356" y="19088"/>
                </a:lnTo>
                <a:lnTo>
                  <a:pt x="193952" y="4935"/>
                </a:lnTo>
                <a:lnTo>
                  <a:pt x="242906" y="0"/>
                </a:lnTo>
                <a:lnTo>
                  <a:pt x="291860" y="4935"/>
                </a:lnTo>
                <a:lnTo>
                  <a:pt x="337456" y="19088"/>
                </a:lnTo>
                <a:lnTo>
                  <a:pt x="378718" y="41484"/>
                </a:lnTo>
                <a:lnTo>
                  <a:pt x="414667" y="71145"/>
                </a:lnTo>
                <a:lnTo>
                  <a:pt x="444328" y="107095"/>
                </a:lnTo>
                <a:lnTo>
                  <a:pt x="466724" y="148356"/>
                </a:lnTo>
                <a:lnTo>
                  <a:pt x="480878" y="193952"/>
                </a:lnTo>
                <a:lnTo>
                  <a:pt x="485813" y="242906"/>
                </a:lnTo>
                <a:lnTo>
                  <a:pt x="480878" y="291861"/>
                </a:lnTo>
                <a:lnTo>
                  <a:pt x="466724" y="337457"/>
                </a:lnTo>
                <a:lnTo>
                  <a:pt x="444328" y="378718"/>
                </a:lnTo>
                <a:lnTo>
                  <a:pt x="414667" y="414667"/>
                </a:lnTo>
                <a:lnTo>
                  <a:pt x="378718" y="444328"/>
                </a:lnTo>
                <a:lnTo>
                  <a:pt x="337456" y="466724"/>
                </a:lnTo>
                <a:lnTo>
                  <a:pt x="291860" y="480878"/>
                </a:lnTo>
                <a:lnTo>
                  <a:pt x="242910" y="485813"/>
                </a:lnTo>
                <a:close/>
              </a:path>
            </a:pathLst>
          </a:custGeom>
          <a:solidFill>
            <a:srgbClr val="003378"/>
          </a:solidFill>
        </p:spPr>
        <p:txBody>
          <a:bodyPr wrap="square" lIns="0" tIns="0" rIns="0" bIns="0" rtlCol="0"/>
          <a:lstStyle/>
          <a:p>
            <a:endParaRPr/>
          </a:p>
        </p:txBody>
      </p:sp>
      <p:sp>
        <p:nvSpPr>
          <p:cNvPr id="14" name="object 14"/>
          <p:cNvSpPr/>
          <p:nvPr/>
        </p:nvSpPr>
        <p:spPr>
          <a:xfrm>
            <a:off x="344888" y="955484"/>
            <a:ext cx="483234" cy="483234"/>
          </a:xfrm>
          <a:custGeom>
            <a:avLst/>
            <a:gdLst/>
            <a:ahLst/>
            <a:cxnLst/>
            <a:rect l="l" t="t" r="r" b="b"/>
            <a:pathLst>
              <a:path w="483234" h="483234">
                <a:moveTo>
                  <a:pt x="241537" y="483075"/>
                </a:moveTo>
                <a:lnTo>
                  <a:pt x="192859" y="478168"/>
                </a:lnTo>
                <a:lnTo>
                  <a:pt x="147520" y="464094"/>
                </a:lnTo>
                <a:lnTo>
                  <a:pt x="106491" y="441824"/>
                </a:lnTo>
                <a:lnTo>
                  <a:pt x="70744" y="412330"/>
                </a:lnTo>
                <a:lnTo>
                  <a:pt x="41250" y="376583"/>
                </a:lnTo>
                <a:lnTo>
                  <a:pt x="18981" y="335555"/>
                </a:lnTo>
                <a:lnTo>
                  <a:pt x="4907" y="290216"/>
                </a:lnTo>
                <a:lnTo>
                  <a:pt x="0" y="241537"/>
                </a:lnTo>
                <a:lnTo>
                  <a:pt x="4907" y="192859"/>
                </a:lnTo>
                <a:lnTo>
                  <a:pt x="18981" y="147520"/>
                </a:lnTo>
                <a:lnTo>
                  <a:pt x="41250" y="106491"/>
                </a:lnTo>
                <a:lnTo>
                  <a:pt x="70744" y="70744"/>
                </a:lnTo>
                <a:lnTo>
                  <a:pt x="106491" y="41250"/>
                </a:lnTo>
                <a:lnTo>
                  <a:pt x="147520" y="18981"/>
                </a:lnTo>
                <a:lnTo>
                  <a:pt x="192859" y="4906"/>
                </a:lnTo>
                <a:lnTo>
                  <a:pt x="241535" y="0"/>
                </a:lnTo>
                <a:lnTo>
                  <a:pt x="290216" y="4906"/>
                </a:lnTo>
                <a:lnTo>
                  <a:pt x="335555" y="18981"/>
                </a:lnTo>
                <a:lnTo>
                  <a:pt x="376583" y="41250"/>
                </a:lnTo>
                <a:lnTo>
                  <a:pt x="412330" y="70744"/>
                </a:lnTo>
                <a:lnTo>
                  <a:pt x="441824" y="106491"/>
                </a:lnTo>
                <a:lnTo>
                  <a:pt x="464094" y="147520"/>
                </a:lnTo>
                <a:lnTo>
                  <a:pt x="478168" y="192859"/>
                </a:lnTo>
                <a:lnTo>
                  <a:pt x="483075" y="241537"/>
                </a:lnTo>
                <a:lnTo>
                  <a:pt x="478168" y="290216"/>
                </a:lnTo>
                <a:lnTo>
                  <a:pt x="464094" y="335555"/>
                </a:lnTo>
                <a:lnTo>
                  <a:pt x="441824" y="376583"/>
                </a:lnTo>
                <a:lnTo>
                  <a:pt x="412330" y="412330"/>
                </a:lnTo>
                <a:lnTo>
                  <a:pt x="376583" y="441824"/>
                </a:lnTo>
                <a:lnTo>
                  <a:pt x="335555" y="464094"/>
                </a:lnTo>
                <a:lnTo>
                  <a:pt x="290216" y="478168"/>
                </a:lnTo>
                <a:lnTo>
                  <a:pt x="241537" y="483075"/>
                </a:lnTo>
                <a:close/>
              </a:path>
            </a:pathLst>
          </a:custGeom>
          <a:solidFill>
            <a:srgbClr val="003378"/>
          </a:solidFill>
        </p:spPr>
        <p:txBody>
          <a:bodyPr wrap="square" lIns="0" tIns="0" rIns="0" bIns="0" rtlCol="0"/>
          <a:lstStyle/>
          <a:p>
            <a:endParaRPr/>
          </a:p>
        </p:txBody>
      </p:sp>
      <p:sp>
        <p:nvSpPr>
          <p:cNvPr id="15" name="object 15"/>
          <p:cNvSpPr/>
          <p:nvPr/>
        </p:nvSpPr>
        <p:spPr>
          <a:xfrm>
            <a:off x="1918571" y="5415672"/>
            <a:ext cx="4545330" cy="1002030"/>
          </a:xfrm>
          <a:custGeom>
            <a:avLst/>
            <a:gdLst/>
            <a:ahLst/>
            <a:cxnLst/>
            <a:rect l="l" t="t" r="r" b="b"/>
            <a:pathLst>
              <a:path w="4545330" h="1002029">
                <a:moveTo>
                  <a:pt x="4044231" y="1001762"/>
                </a:moveTo>
                <a:lnTo>
                  <a:pt x="500870" y="1001762"/>
                </a:lnTo>
                <a:lnTo>
                  <a:pt x="452637" y="999469"/>
                </a:lnTo>
                <a:lnTo>
                  <a:pt x="405692" y="992730"/>
                </a:lnTo>
                <a:lnTo>
                  <a:pt x="360255" y="981754"/>
                </a:lnTo>
                <a:lnTo>
                  <a:pt x="316537" y="966751"/>
                </a:lnTo>
                <a:lnTo>
                  <a:pt x="274746" y="947933"/>
                </a:lnTo>
                <a:lnTo>
                  <a:pt x="235093" y="925508"/>
                </a:lnTo>
                <a:lnTo>
                  <a:pt x="197788" y="899686"/>
                </a:lnTo>
                <a:lnTo>
                  <a:pt x="163040" y="870679"/>
                </a:lnTo>
                <a:lnTo>
                  <a:pt x="131059" y="838695"/>
                </a:lnTo>
                <a:lnTo>
                  <a:pt x="102055" y="803945"/>
                </a:lnTo>
                <a:lnTo>
                  <a:pt x="76238" y="766639"/>
                </a:lnTo>
                <a:lnTo>
                  <a:pt x="53817" y="726986"/>
                </a:lnTo>
                <a:lnTo>
                  <a:pt x="35002" y="685198"/>
                </a:lnTo>
                <a:lnTo>
                  <a:pt x="20003" y="641483"/>
                </a:lnTo>
                <a:lnTo>
                  <a:pt x="9030" y="596052"/>
                </a:lnTo>
                <a:lnTo>
                  <a:pt x="2292" y="549114"/>
                </a:lnTo>
                <a:lnTo>
                  <a:pt x="0" y="500882"/>
                </a:lnTo>
                <a:lnTo>
                  <a:pt x="2292" y="452637"/>
                </a:lnTo>
                <a:lnTo>
                  <a:pt x="9030" y="405692"/>
                </a:lnTo>
                <a:lnTo>
                  <a:pt x="20003" y="360255"/>
                </a:lnTo>
                <a:lnTo>
                  <a:pt x="35002" y="316537"/>
                </a:lnTo>
                <a:lnTo>
                  <a:pt x="53817" y="274746"/>
                </a:lnTo>
                <a:lnTo>
                  <a:pt x="76238" y="235094"/>
                </a:lnTo>
                <a:lnTo>
                  <a:pt x="102055" y="197788"/>
                </a:lnTo>
                <a:lnTo>
                  <a:pt x="131059" y="163040"/>
                </a:lnTo>
                <a:lnTo>
                  <a:pt x="163040" y="131059"/>
                </a:lnTo>
                <a:lnTo>
                  <a:pt x="197788" y="102055"/>
                </a:lnTo>
                <a:lnTo>
                  <a:pt x="235093" y="76238"/>
                </a:lnTo>
                <a:lnTo>
                  <a:pt x="274746" y="53817"/>
                </a:lnTo>
                <a:lnTo>
                  <a:pt x="316537" y="35002"/>
                </a:lnTo>
                <a:lnTo>
                  <a:pt x="360255" y="20003"/>
                </a:lnTo>
                <a:lnTo>
                  <a:pt x="405692" y="9030"/>
                </a:lnTo>
                <a:lnTo>
                  <a:pt x="452637" y="2292"/>
                </a:lnTo>
                <a:lnTo>
                  <a:pt x="500881" y="0"/>
                </a:lnTo>
                <a:lnTo>
                  <a:pt x="4044220" y="0"/>
                </a:lnTo>
                <a:lnTo>
                  <a:pt x="4092453" y="2292"/>
                </a:lnTo>
                <a:lnTo>
                  <a:pt x="4139391" y="9030"/>
                </a:lnTo>
                <a:lnTo>
                  <a:pt x="4184822" y="20003"/>
                </a:lnTo>
                <a:lnTo>
                  <a:pt x="4228537" y="35002"/>
                </a:lnTo>
                <a:lnTo>
                  <a:pt x="4270325" y="53817"/>
                </a:lnTo>
                <a:lnTo>
                  <a:pt x="4309978" y="76238"/>
                </a:lnTo>
                <a:lnTo>
                  <a:pt x="4347284" y="102055"/>
                </a:lnTo>
                <a:lnTo>
                  <a:pt x="4382034" y="131059"/>
                </a:lnTo>
                <a:lnTo>
                  <a:pt x="4414018" y="163040"/>
                </a:lnTo>
                <a:lnTo>
                  <a:pt x="4443025" y="197788"/>
                </a:lnTo>
                <a:lnTo>
                  <a:pt x="4468847" y="235094"/>
                </a:lnTo>
                <a:lnTo>
                  <a:pt x="4491272" y="274746"/>
                </a:lnTo>
                <a:lnTo>
                  <a:pt x="4510090" y="316537"/>
                </a:lnTo>
                <a:lnTo>
                  <a:pt x="4525093" y="360255"/>
                </a:lnTo>
                <a:lnTo>
                  <a:pt x="4536068" y="405692"/>
                </a:lnTo>
                <a:lnTo>
                  <a:pt x="4542808" y="452637"/>
                </a:lnTo>
                <a:lnTo>
                  <a:pt x="4545101" y="500882"/>
                </a:lnTo>
                <a:lnTo>
                  <a:pt x="4542809" y="549114"/>
                </a:lnTo>
                <a:lnTo>
                  <a:pt x="4536071" y="596052"/>
                </a:lnTo>
                <a:lnTo>
                  <a:pt x="4525098" y="641483"/>
                </a:lnTo>
                <a:lnTo>
                  <a:pt x="4510099" y="685198"/>
                </a:lnTo>
                <a:lnTo>
                  <a:pt x="4491284" y="726986"/>
                </a:lnTo>
                <a:lnTo>
                  <a:pt x="4468863" y="766639"/>
                </a:lnTo>
                <a:lnTo>
                  <a:pt x="4443045" y="803945"/>
                </a:lnTo>
                <a:lnTo>
                  <a:pt x="4414041" y="838695"/>
                </a:lnTo>
                <a:lnTo>
                  <a:pt x="4382060" y="870679"/>
                </a:lnTo>
                <a:lnTo>
                  <a:pt x="4347312" y="899686"/>
                </a:lnTo>
                <a:lnTo>
                  <a:pt x="4310007" y="925508"/>
                </a:lnTo>
                <a:lnTo>
                  <a:pt x="4270355" y="947933"/>
                </a:lnTo>
                <a:lnTo>
                  <a:pt x="4228564" y="966751"/>
                </a:lnTo>
                <a:lnTo>
                  <a:pt x="4184846" y="981754"/>
                </a:lnTo>
                <a:lnTo>
                  <a:pt x="4139409" y="992730"/>
                </a:lnTo>
                <a:lnTo>
                  <a:pt x="4092464" y="999469"/>
                </a:lnTo>
                <a:lnTo>
                  <a:pt x="4044231" y="1001762"/>
                </a:lnTo>
                <a:close/>
              </a:path>
            </a:pathLst>
          </a:custGeom>
          <a:solidFill>
            <a:srgbClr val="003378"/>
          </a:solidFill>
        </p:spPr>
        <p:txBody>
          <a:bodyPr wrap="square" lIns="0" tIns="0" rIns="0" bIns="0" rtlCol="0"/>
          <a:lstStyle/>
          <a:p>
            <a:endParaRPr/>
          </a:p>
        </p:txBody>
      </p:sp>
      <p:sp>
        <p:nvSpPr>
          <p:cNvPr id="16" name="object 16"/>
          <p:cNvSpPr/>
          <p:nvPr/>
        </p:nvSpPr>
        <p:spPr>
          <a:xfrm>
            <a:off x="1263887" y="5642379"/>
            <a:ext cx="486409" cy="486409"/>
          </a:xfrm>
          <a:custGeom>
            <a:avLst/>
            <a:gdLst/>
            <a:ahLst/>
            <a:cxnLst/>
            <a:rect l="l" t="t" r="r" b="b"/>
            <a:pathLst>
              <a:path w="486410" h="486410">
                <a:moveTo>
                  <a:pt x="242907" y="485813"/>
                </a:moveTo>
                <a:lnTo>
                  <a:pt x="193952" y="480878"/>
                </a:lnTo>
                <a:lnTo>
                  <a:pt x="148356" y="466724"/>
                </a:lnTo>
                <a:lnTo>
                  <a:pt x="107095" y="444328"/>
                </a:lnTo>
                <a:lnTo>
                  <a:pt x="71145" y="414667"/>
                </a:lnTo>
                <a:lnTo>
                  <a:pt x="41484" y="378718"/>
                </a:lnTo>
                <a:lnTo>
                  <a:pt x="19088" y="337456"/>
                </a:lnTo>
                <a:lnTo>
                  <a:pt x="4934" y="291860"/>
                </a:lnTo>
                <a:lnTo>
                  <a:pt x="0" y="242906"/>
                </a:lnTo>
                <a:lnTo>
                  <a:pt x="4934" y="193952"/>
                </a:lnTo>
                <a:lnTo>
                  <a:pt x="19088" y="148356"/>
                </a:lnTo>
                <a:lnTo>
                  <a:pt x="41484" y="107095"/>
                </a:lnTo>
                <a:lnTo>
                  <a:pt x="71145" y="71145"/>
                </a:lnTo>
                <a:lnTo>
                  <a:pt x="107095" y="41484"/>
                </a:lnTo>
                <a:lnTo>
                  <a:pt x="148356" y="19088"/>
                </a:lnTo>
                <a:lnTo>
                  <a:pt x="193952" y="4934"/>
                </a:lnTo>
                <a:lnTo>
                  <a:pt x="242905" y="0"/>
                </a:lnTo>
                <a:lnTo>
                  <a:pt x="291860" y="4934"/>
                </a:lnTo>
                <a:lnTo>
                  <a:pt x="337456" y="19088"/>
                </a:lnTo>
                <a:lnTo>
                  <a:pt x="378718" y="41484"/>
                </a:lnTo>
                <a:lnTo>
                  <a:pt x="414667" y="71145"/>
                </a:lnTo>
                <a:lnTo>
                  <a:pt x="444328" y="107095"/>
                </a:lnTo>
                <a:lnTo>
                  <a:pt x="466724" y="148356"/>
                </a:lnTo>
                <a:lnTo>
                  <a:pt x="480878" y="193952"/>
                </a:lnTo>
                <a:lnTo>
                  <a:pt x="485813" y="242906"/>
                </a:lnTo>
                <a:lnTo>
                  <a:pt x="480878" y="291860"/>
                </a:lnTo>
                <a:lnTo>
                  <a:pt x="466724" y="337456"/>
                </a:lnTo>
                <a:lnTo>
                  <a:pt x="444328" y="378718"/>
                </a:lnTo>
                <a:lnTo>
                  <a:pt x="414667" y="414667"/>
                </a:lnTo>
                <a:lnTo>
                  <a:pt x="378718" y="444328"/>
                </a:lnTo>
                <a:lnTo>
                  <a:pt x="337456" y="466724"/>
                </a:lnTo>
                <a:lnTo>
                  <a:pt x="291860" y="480878"/>
                </a:lnTo>
                <a:lnTo>
                  <a:pt x="242907" y="485813"/>
                </a:lnTo>
                <a:close/>
              </a:path>
            </a:pathLst>
          </a:custGeom>
          <a:solidFill>
            <a:srgbClr val="003378"/>
          </a:solidFill>
        </p:spPr>
        <p:txBody>
          <a:bodyPr wrap="square" lIns="0" tIns="0" rIns="0" bIns="0" rtlCol="0"/>
          <a:lstStyle/>
          <a:p>
            <a:endParaRPr/>
          </a:p>
        </p:txBody>
      </p:sp>
      <p:sp>
        <p:nvSpPr>
          <p:cNvPr id="17" name="object 17"/>
          <p:cNvSpPr/>
          <p:nvPr/>
        </p:nvSpPr>
        <p:spPr>
          <a:xfrm>
            <a:off x="12485844" y="3414289"/>
            <a:ext cx="5802154" cy="6872709"/>
          </a:xfrm>
          <a:prstGeom prst="rect">
            <a:avLst/>
          </a:prstGeom>
          <a:blipFill>
            <a:blip r:embed="rId2" cstate="print"/>
            <a:stretch>
              <a:fillRect/>
            </a:stretch>
          </a:blipFill>
        </p:spPr>
        <p:txBody>
          <a:bodyPr wrap="square" lIns="0" tIns="0" rIns="0" bIns="0" rtlCol="0"/>
          <a:lstStyle/>
          <a:p>
            <a:endParaRPr/>
          </a:p>
        </p:txBody>
      </p:sp>
      <p:sp>
        <p:nvSpPr>
          <p:cNvPr id="18" name="object 18"/>
          <p:cNvSpPr txBox="1">
            <a:spLocks noGrp="1"/>
          </p:cNvSpPr>
          <p:nvPr>
            <p:ph type="title"/>
          </p:nvPr>
        </p:nvSpPr>
        <p:spPr>
          <a:xfrm>
            <a:off x="1706226" y="771604"/>
            <a:ext cx="2760980" cy="804545"/>
          </a:xfrm>
          <a:prstGeom prst="rect">
            <a:avLst/>
          </a:prstGeom>
        </p:spPr>
        <p:txBody>
          <a:bodyPr vert="horz" wrap="square" lIns="0" tIns="85725" rIns="0" bIns="0" rtlCol="0">
            <a:spAutoFit/>
          </a:bodyPr>
          <a:lstStyle/>
          <a:p>
            <a:pPr marL="12700" marR="5080">
              <a:lnSpc>
                <a:spcPts val="2780"/>
              </a:lnSpc>
              <a:spcBef>
                <a:spcPts val="675"/>
              </a:spcBef>
            </a:pPr>
            <a:r>
              <a:rPr sz="2800" spc="185" dirty="0">
                <a:solidFill>
                  <a:srgbClr val="FFFFFF"/>
                </a:solidFill>
              </a:rPr>
              <a:t>Children,</a:t>
            </a:r>
            <a:r>
              <a:rPr sz="2800" spc="-50" dirty="0">
                <a:solidFill>
                  <a:srgbClr val="FFFFFF"/>
                </a:solidFill>
              </a:rPr>
              <a:t> </a:t>
            </a:r>
            <a:r>
              <a:rPr sz="2800" spc="165" dirty="0">
                <a:solidFill>
                  <a:srgbClr val="FFFFFF"/>
                </a:solidFill>
              </a:rPr>
              <a:t>Youth,  </a:t>
            </a:r>
            <a:r>
              <a:rPr sz="2800" spc="265" dirty="0">
                <a:solidFill>
                  <a:srgbClr val="FFFFFF"/>
                </a:solidFill>
              </a:rPr>
              <a:t>Adolescents</a:t>
            </a:r>
            <a:endParaRPr sz="2800"/>
          </a:p>
        </p:txBody>
      </p:sp>
      <p:sp>
        <p:nvSpPr>
          <p:cNvPr id="19" name="object 19"/>
          <p:cNvSpPr txBox="1"/>
          <p:nvPr/>
        </p:nvSpPr>
        <p:spPr>
          <a:xfrm>
            <a:off x="2162294" y="2501276"/>
            <a:ext cx="3959860" cy="452120"/>
          </a:xfrm>
          <a:prstGeom prst="rect">
            <a:avLst/>
          </a:prstGeom>
        </p:spPr>
        <p:txBody>
          <a:bodyPr vert="horz" wrap="square" lIns="0" tIns="12700" rIns="0" bIns="0" rtlCol="0">
            <a:spAutoFit/>
          </a:bodyPr>
          <a:lstStyle/>
          <a:p>
            <a:pPr marL="12700">
              <a:lnSpc>
                <a:spcPct val="100000"/>
              </a:lnSpc>
              <a:spcBef>
                <a:spcPts val="100"/>
              </a:spcBef>
            </a:pPr>
            <a:r>
              <a:rPr sz="2800" b="1" spc="270" dirty="0">
                <a:solidFill>
                  <a:srgbClr val="FFFFFF"/>
                </a:solidFill>
                <a:latin typeface="Calibri"/>
                <a:cs typeface="Calibri"/>
              </a:rPr>
              <a:t>Task </a:t>
            </a:r>
            <a:r>
              <a:rPr sz="2800" b="1" spc="180" dirty="0">
                <a:solidFill>
                  <a:srgbClr val="FFFFFF"/>
                </a:solidFill>
                <a:latin typeface="Calibri"/>
                <a:cs typeface="Calibri"/>
              </a:rPr>
              <a:t>Shifting </a:t>
            </a:r>
            <a:r>
              <a:rPr sz="2800" b="1" spc="185" dirty="0">
                <a:solidFill>
                  <a:srgbClr val="FFFFFF"/>
                </a:solidFill>
                <a:latin typeface="Calibri"/>
                <a:cs typeface="Calibri"/>
              </a:rPr>
              <a:t>&amp;</a:t>
            </a:r>
            <a:r>
              <a:rPr sz="2800" b="1" spc="-415" dirty="0">
                <a:solidFill>
                  <a:srgbClr val="FFFFFF"/>
                </a:solidFill>
                <a:latin typeface="Calibri"/>
                <a:cs typeface="Calibri"/>
              </a:rPr>
              <a:t> </a:t>
            </a:r>
            <a:r>
              <a:rPr sz="2800" b="1" spc="195" dirty="0">
                <a:solidFill>
                  <a:srgbClr val="FFFFFF"/>
                </a:solidFill>
                <a:latin typeface="Calibri"/>
                <a:cs typeface="Calibri"/>
              </a:rPr>
              <a:t>Sharing</a:t>
            </a:r>
            <a:endParaRPr sz="2800">
              <a:latin typeface="Calibri"/>
              <a:cs typeface="Calibri"/>
            </a:endParaRPr>
          </a:p>
        </p:txBody>
      </p:sp>
      <p:sp>
        <p:nvSpPr>
          <p:cNvPr id="20" name="object 20"/>
          <p:cNvSpPr txBox="1"/>
          <p:nvPr/>
        </p:nvSpPr>
        <p:spPr>
          <a:xfrm>
            <a:off x="2344276" y="4055488"/>
            <a:ext cx="3775710" cy="452120"/>
          </a:xfrm>
          <a:prstGeom prst="rect">
            <a:avLst/>
          </a:prstGeom>
        </p:spPr>
        <p:txBody>
          <a:bodyPr vert="horz" wrap="square" lIns="0" tIns="12700" rIns="0" bIns="0" rtlCol="0">
            <a:spAutoFit/>
          </a:bodyPr>
          <a:lstStyle/>
          <a:p>
            <a:pPr marL="12700">
              <a:lnSpc>
                <a:spcPct val="100000"/>
              </a:lnSpc>
              <a:spcBef>
                <a:spcPts val="100"/>
              </a:spcBef>
            </a:pPr>
            <a:r>
              <a:rPr sz="2800" b="1" spc="260" dirty="0">
                <a:solidFill>
                  <a:srgbClr val="FFFFFF"/>
                </a:solidFill>
                <a:latin typeface="Calibri"/>
                <a:cs typeface="Calibri"/>
              </a:rPr>
              <a:t>Psychosocial</a:t>
            </a:r>
            <a:r>
              <a:rPr sz="2800" b="1" spc="-10" dirty="0">
                <a:solidFill>
                  <a:srgbClr val="FFFFFF"/>
                </a:solidFill>
                <a:latin typeface="Calibri"/>
                <a:cs typeface="Calibri"/>
              </a:rPr>
              <a:t> </a:t>
            </a:r>
            <a:r>
              <a:rPr sz="2800" b="1" spc="235" dirty="0">
                <a:solidFill>
                  <a:srgbClr val="FFFFFF"/>
                </a:solidFill>
                <a:latin typeface="Calibri"/>
                <a:cs typeface="Calibri"/>
              </a:rPr>
              <a:t>Support</a:t>
            </a:r>
            <a:endParaRPr sz="2800">
              <a:latin typeface="Calibri"/>
              <a:cs typeface="Calibri"/>
            </a:endParaRPr>
          </a:p>
        </p:txBody>
      </p:sp>
      <p:sp>
        <p:nvSpPr>
          <p:cNvPr id="21" name="object 21"/>
          <p:cNvSpPr txBox="1"/>
          <p:nvPr/>
        </p:nvSpPr>
        <p:spPr>
          <a:xfrm>
            <a:off x="2338869" y="6913028"/>
            <a:ext cx="2534920" cy="804545"/>
          </a:xfrm>
          <a:prstGeom prst="rect">
            <a:avLst/>
          </a:prstGeom>
        </p:spPr>
        <p:txBody>
          <a:bodyPr vert="horz" wrap="square" lIns="0" tIns="85725" rIns="0" bIns="0" rtlCol="0">
            <a:spAutoFit/>
          </a:bodyPr>
          <a:lstStyle/>
          <a:p>
            <a:pPr marL="12700" marR="5080">
              <a:lnSpc>
                <a:spcPts val="2780"/>
              </a:lnSpc>
              <a:spcBef>
                <a:spcPts val="675"/>
              </a:spcBef>
            </a:pPr>
            <a:r>
              <a:rPr sz="2800" b="1" spc="240" dirty="0">
                <a:solidFill>
                  <a:srgbClr val="FFFFFF"/>
                </a:solidFill>
                <a:latin typeface="Calibri"/>
                <a:cs typeface="Calibri"/>
              </a:rPr>
              <a:t>Stigma </a:t>
            </a:r>
            <a:r>
              <a:rPr sz="2800" b="1" spc="185" dirty="0">
                <a:solidFill>
                  <a:srgbClr val="FFFFFF"/>
                </a:solidFill>
                <a:latin typeface="Calibri"/>
                <a:cs typeface="Calibri"/>
              </a:rPr>
              <a:t>&amp;  </a:t>
            </a:r>
            <a:r>
              <a:rPr sz="2800" b="1" spc="220" dirty="0">
                <a:solidFill>
                  <a:srgbClr val="FFFFFF"/>
                </a:solidFill>
                <a:latin typeface="Calibri"/>
                <a:cs typeface="Calibri"/>
              </a:rPr>
              <a:t>D</a:t>
            </a:r>
            <a:r>
              <a:rPr sz="2800" b="1" spc="55" dirty="0">
                <a:solidFill>
                  <a:srgbClr val="FFFFFF"/>
                </a:solidFill>
                <a:latin typeface="Calibri"/>
                <a:cs typeface="Calibri"/>
              </a:rPr>
              <a:t>i</a:t>
            </a:r>
            <a:r>
              <a:rPr sz="2800" b="1" spc="345" dirty="0">
                <a:solidFill>
                  <a:srgbClr val="FFFFFF"/>
                </a:solidFill>
                <a:latin typeface="Calibri"/>
                <a:cs typeface="Calibri"/>
              </a:rPr>
              <a:t>s</a:t>
            </a:r>
            <a:r>
              <a:rPr sz="2800" b="1" spc="500" dirty="0">
                <a:solidFill>
                  <a:srgbClr val="FFFFFF"/>
                </a:solidFill>
                <a:latin typeface="Calibri"/>
                <a:cs typeface="Calibri"/>
              </a:rPr>
              <a:t>c</a:t>
            </a:r>
            <a:r>
              <a:rPr sz="2800" b="1" spc="105" dirty="0">
                <a:solidFill>
                  <a:srgbClr val="FFFFFF"/>
                </a:solidFill>
                <a:latin typeface="Calibri"/>
                <a:cs typeface="Calibri"/>
              </a:rPr>
              <a:t>r</a:t>
            </a:r>
            <a:r>
              <a:rPr sz="2800" b="1" spc="55" dirty="0">
                <a:solidFill>
                  <a:srgbClr val="FFFFFF"/>
                </a:solidFill>
                <a:latin typeface="Calibri"/>
                <a:cs typeface="Calibri"/>
              </a:rPr>
              <a:t>i</a:t>
            </a:r>
            <a:r>
              <a:rPr sz="2800" b="1" spc="340" dirty="0">
                <a:solidFill>
                  <a:srgbClr val="FFFFFF"/>
                </a:solidFill>
                <a:latin typeface="Calibri"/>
                <a:cs typeface="Calibri"/>
              </a:rPr>
              <a:t>m</a:t>
            </a:r>
            <a:r>
              <a:rPr sz="2800" b="1" spc="55" dirty="0">
                <a:solidFill>
                  <a:srgbClr val="FFFFFF"/>
                </a:solidFill>
                <a:latin typeface="Calibri"/>
                <a:cs typeface="Calibri"/>
              </a:rPr>
              <a:t>i</a:t>
            </a:r>
            <a:r>
              <a:rPr sz="2800" b="1" spc="190" dirty="0">
                <a:solidFill>
                  <a:srgbClr val="FFFFFF"/>
                </a:solidFill>
                <a:latin typeface="Calibri"/>
                <a:cs typeface="Calibri"/>
              </a:rPr>
              <a:t>n</a:t>
            </a:r>
            <a:r>
              <a:rPr sz="2800" b="1" spc="225" dirty="0">
                <a:solidFill>
                  <a:srgbClr val="FFFFFF"/>
                </a:solidFill>
                <a:latin typeface="Calibri"/>
                <a:cs typeface="Calibri"/>
              </a:rPr>
              <a:t>a</a:t>
            </a:r>
            <a:r>
              <a:rPr sz="2800" b="1" spc="200" dirty="0">
                <a:solidFill>
                  <a:srgbClr val="FFFFFF"/>
                </a:solidFill>
                <a:latin typeface="Calibri"/>
                <a:cs typeface="Calibri"/>
              </a:rPr>
              <a:t>t</a:t>
            </a:r>
            <a:r>
              <a:rPr sz="2800" b="1" spc="55" dirty="0">
                <a:solidFill>
                  <a:srgbClr val="FFFFFF"/>
                </a:solidFill>
                <a:latin typeface="Calibri"/>
                <a:cs typeface="Calibri"/>
              </a:rPr>
              <a:t>i</a:t>
            </a:r>
            <a:r>
              <a:rPr sz="2800" b="1" spc="185" dirty="0">
                <a:solidFill>
                  <a:srgbClr val="FFFFFF"/>
                </a:solidFill>
                <a:latin typeface="Calibri"/>
                <a:cs typeface="Calibri"/>
              </a:rPr>
              <a:t>o</a:t>
            </a:r>
            <a:r>
              <a:rPr sz="2800" b="1" spc="195" dirty="0">
                <a:solidFill>
                  <a:srgbClr val="FFFFFF"/>
                </a:solidFill>
                <a:latin typeface="Calibri"/>
                <a:cs typeface="Calibri"/>
              </a:rPr>
              <a:t>n</a:t>
            </a:r>
            <a:endParaRPr sz="2800">
              <a:latin typeface="Calibri"/>
              <a:cs typeface="Calibri"/>
            </a:endParaRPr>
          </a:p>
        </p:txBody>
      </p:sp>
      <p:sp>
        <p:nvSpPr>
          <p:cNvPr id="22" name="object 22"/>
          <p:cNvSpPr txBox="1"/>
          <p:nvPr/>
        </p:nvSpPr>
        <p:spPr>
          <a:xfrm>
            <a:off x="1942530" y="8387639"/>
            <a:ext cx="3044825" cy="874598"/>
          </a:xfrm>
          <a:prstGeom prst="rect">
            <a:avLst/>
          </a:prstGeom>
        </p:spPr>
        <p:txBody>
          <a:bodyPr vert="horz" wrap="square" lIns="0" tIns="12700" rIns="0" bIns="0" rtlCol="0">
            <a:spAutoFit/>
          </a:bodyPr>
          <a:lstStyle/>
          <a:p>
            <a:pPr marL="12700">
              <a:lnSpc>
                <a:spcPct val="100000"/>
              </a:lnSpc>
              <a:spcBef>
                <a:spcPts val="100"/>
              </a:spcBef>
            </a:pPr>
            <a:r>
              <a:rPr lang="en-US" sz="2800" b="1" spc="190" dirty="0">
                <a:solidFill>
                  <a:srgbClr val="FFFFFF"/>
                </a:solidFill>
                <a:latin typeface="Calibri"/>
                <a:cs typeface="Calibri"/>
              </a:rPr>
              <a:t>Reforms &amp; Legislation</a:t>
            </a:r>
            <a:endParaRPr sz="2800" dirty="0">
              <a:latin typeface="Calibri"/>
              <a:cs typeface="Calibri"/>
            </a:endParaRPr>
          </a:p>
        </p:txBody>
      </p:sp>
      <p:sp>
        <p:nvSpPr>
          <p:cNvPr id="23" name="object 23"/>
          <p:cNvSpPr txBox="1"/>
          <p:nvPr/>
        </p:nvSpPr>
        <p:spPr>
          <a:xfrm>
            <a:off x="12473144" y="737987"/>
            <a:ext cx="4752975" cy="2120900"/>
          </a:xfrm>
          <a:prstGeom prst="rect">
            <a:avLst/>
          </a:prstGeom>
        </p:spPr>
        <p:txBody>
          <a:bodyPr vert="horz" wrap="square" lIns="0" tIns="203200" rIns="0" bIns="0" rtlCol="0">
            <a:spAutoFit/>
          </a:bodyPr>
          <a:lstStyle/>
          <a:p>
            <a:pPr marL="12700" marR="5080">
              <a:lnSpc>
                <a:spcPts val="7500"/>
              </a:lnSpc>
              <a:spcBef>
                <a:spcPts val="1600"/>
              </a:spcBef>
            </a:pPr>
            <a:r>
              <a:rPr sz="7500" b="1" spc="775" dirty="0">
                <a:solidFill>
                  <a:srgbClr val="003378"/>
                </a:solidFill>
                <a:latin typeface="Calibri"/>
                <a:cs typeface="Calibri"/>
              </a:rPr>
              <a:t>Key</a:t>
            </a:r>
            <a:r>
              <a:rPr sz="7500" b="1" spc="10" dirty="0">
                <a:solidFill>
                  <a:srgbClr val="003378"/>
                </a:solidFill>
                <a:latin typeface="Calibri"/>
                <a:cs typeface="Calibri"/>
              </a:rPr>
              <a:t> </a:t>
            </a:r>
            <a:r>
              <a:rPr sz="7500" b="1" spc="805" dirty="0">
                <a:solidFill>
                  <a:srgbClr val="003378"/>
                </a:solidFill>
                <a:latin typeface="Calibri"/>
                <a:cs typeface="Calibri"/>
              </a:rPr>
              <a:t>Focus  </a:t>
            </a:r>
            <a:r>
              <a:rPr sz="7500" b="1" spc="655" dirty="0">
                <a:solidFill>
                  <a:srgbClr val="003378"/>
                </a:solidFill>
                <a:latin typeface="Calibri"/>
                <a:cs typeface="Calibri"/>
              </a:rPr>
              <a:t>Areas</a:t>
            </a:r>
            <a:endParaRPr sz="7500">
              <a:latin typeface="Calibri"/>
              <a:cs typeface="Calibri"/>
            </a:endParaRPr>
          </a:p>
        </p:txBody>
      </p:sp>
      <p:sp>
        <p:nvSpPr>
          <p:cNvPr id="24" name="object 24"/>
          <p:cNvSpPr txBox="1"/>
          <p:nvPr/>
        </p:nvSpPr>
        <p:spPr>
          <a:xfrm>
            <a:off x="2338869" y="5491133"/>
            <a:ext cx="2866390" cy="804545"/>
          </a:xfrm>
          <a:prstGeom prst="rect">
            <a:avLst/>
          </a:prstGeom>
        </p:spPr>
        <p:txBody>
          <a:bodyPr vert="horz" wrap="square" lIns="0" tIns="85725" rIns="0" bIns="0" rtlCol="0">
            <a:spAutoFit/>
          </a:bodyPr>
          <a:lstStyle/>
          <a:p>
            <a:pPr marL="12700" marR="5080">
              <a:lnSpc>
                <a:spcPts val="2780"/>
              </a:lnSpc>
              <a:spcBef>
                <a:spcPts val="675"/>
              </a:spcBef>
            </a:pPr>
            <a:r>
              <a:rPr sz="2800" b="1" spc="155" dirty="0">
                <a:solidFill>
                  <a:srgbClr val="FFFFFF"/>
                </a:solidFill>
                <a:latin typeface="Calibri"/>
                <a:cs typeface="Calibri"/>
              </a:rPr>
              <a:t>Mental </a:t>
            </a:r>
            <a:r>
              <a:rPr sz="2800" b="1" spc="185" dirty="0">
                <a:solidFill>
                  <a:srgbClr val="FFFFFF"/>
                </a:solidFill>
                <a:latin typeface="Calibri"/>
                <a:cs typeface="Calibri"/>
              </a:rPr>
              <a:t>Health</a:t>
            </a:r>
            <a:r>
              <a:rPr sz="2800" b="1" spc="-150" dirty="0">
                <a:solidFill>
                  <a:srgbClr val="FFFFFF"/>
                </a:solidFill>
                <a:latin typeface="Calibri"/>
                <a:cs typeface="Calibri"/>
              </a:rPr>
              <a:t> </a:t>
            </a:r>
            <a:r>
              <a:rPr sz="2800" b="1" spc="215" dirty="0">
                <a:solidFill>
                  <a:srgbClr val="FFFFFF"/>
                </a:solidFill>
                <a:latin typeface="Calibri"/>
                <a:cs typeface="Calibri"/>
              </a:rPr>
              <a:t>at  </a:t>
            </a:r>
            <a:r>
              <a:rPr sz="2800" b="1" spc="240" dirty="0">
                <a:solidFill>
                  <a:srgbClr val="FFFFFF"/>
                </a:solidFill>
                <a:latin typeface="Calibri"/>
                <a:cs typeface="Calibri"/>
              </a:rPr>
              <a:t>Workplace</a:t>
            </a:r>
            <a:endParaRPr sz="2800">
              <a:latin typeface="Calibri"/>
              <a:cs typeface="Calibri"/>
            </a:endParaRPr>
          </a:p>
        </p:txBody>
      </p:sp>
      <p:sp>
        <p:nvSpPr>
          <p:cNvPr id="25" name="object 25"/>
          <p:cNvSpPr/>
          <p:nvPr/>
        </p:nvSpPr>
        <p:spPr>
          <a:xfrm>
            <a:off x="12485844" y="3414289"/>
            <a:ext cx="5802155" cy="6872709"/>
          </a:xfrm>
          <a:prstGeom prst="rect">
            <a:avLst/>
          </a:prstGeom>
          <a:blipFill>
            <a:blip r:embed="rId3" cstate="print"/>
            <a:stretch>
              <a:fillRect/>
            </a:stretch>
          </a:blipFill>
        </p:spPr>
        <p:txBody>
          <a:bodyPr wrap="square" lIns="0" tIns="0" rIns="0" bIns="0" rtlCol="0"/>
          <a:lstStyle/>
          <a:p>
            <a:endParaRPr/>
          </a:p>
        </p:txBody>
      </p:sp>
      <p:sp>
        <p:nvSpPr>
          <p:cNvPr id="26" name="object 26"/>
          <p:cNvSpPr/>
          <p:nvPr/>
        </p:nvSpPr>
        <p:spPr>
          <a:xfrm>
            <a:off x="5097068" y="766875"/>
            <a:ext cx="76199" cy="76199"/>
          </a:xfrm>
          <a:prstGeom prst="rect">
            <a:avLst/>
          </a:prstGeom>
          <a:blipFill>
            <a:blip r:embed="rId4" cstate="print"/>
            <a:stretch>
              <a:fillRect/>
            </a:stretch>
          </a:blipFill>
        </p:spPr>
        <p:txBody>
          <a:bodyPr wrap="square" lIns="0" tIns="0" rIns="0" bIns="0" rtlCol="0"/>
          <a:lstStyle/>
          <a:p>
            <a:endParaRPr/>
          </a:p>
        </p:txBody>
      </p:sp>
      <p:sp>
        <p:nvSpPr>
          <p:cNvPr id="27" name="object 27"/>
          <p:cNvSpPr/>
          <p:nvPr/>
        </p:nvSpPr>
        <p:spPr>
          <a:xfrm>
            <a:off x="5097068" y="1014525"/>
            <a:ext cx="76199" cy="76199"/>
          </a:xfrm>
          <a:prstGeom prst="rect">
            <a:avLst/>
          </a:prstGeom>
          <a:blipFill>
            <a:blip r:embed="rId4" cstate="print"/>
            <a:stretch>
              <a:fillRect/>
            </a:stretch>
          </a:blipFill>
        </p:spPr>
        <p:txBody>
          <a:bodyPr wrap="square" lIns="0" tIns="0" rIns="0" bIns="0" rtlCol="0"/>
          <a:lstStyle/>
          <a:p>
            <a:endParaRPr/>
          </a:p>
        </p:txBody>
      </p:sp>
      <p:sp>
        <p:nvSpPr>
          <p:cNvPr id="28" name="object 28"/>
          <p:cNvSpPr/>
          <p:nvPr/>
        </p:nvSpPr>
        <p:spPr>
          <a:xfrm>
            <a:off x="5097068" y="1509825"/>
            <a:ext cx="76199" cy="76199"/>
          </a:xfrm>
          <a:prstGeom prst="rect">
            <a:avLst/>
          </a:prstGeom>
          <a:blipFill>
            <a:blip r:embed="rId4" cstate="print"/>
            <a:stretch>
              <a:fillRect/>
            </a:stretch>
          </a:blipFill>
        </p:spPr>
        <p:txBody>
          <a:bodyPr wrap="square" lIns="0" tIns="0" rIns="0" bIns="0" rtlCol="0"/>
          <a:lstStyle/>
          <a:p>
            <a:endParaRPr/>
          </a:p>
        </p:txBody>
      </p:sp>
      <p:sp>
        <p:nvSpPr>
          <p:cNvPr id="29" name="object 29"/>
          <p:cNvSpPr txBox="1"/>
          <p:nvPr/>
        </p:nvSpPr>
        <p:spPr>
          <a:xfrm>
            <a:off x="5306569" y="614539"/>
            <a:ext cx="4574540" cy="1073150"/>
          </a:xfrm>
          <a:prstGeom prst="rect">
            <a:avLst/>
          </a:prstGeom>
        </p:spPr>
        <p:txBody>
          <a:bodyPr vert="horz" wrap="square" lIns="0" tIns="68580" rIns="0" bIns="0" rtlCol="0">
            <a:spAutoFit/>
          </a:bodyPr>
          <a:lstStyle/>
          <a:p>
            <a:pPr marL="12700" marR="386715">
              <a:lnSpc>
                <a:spcPts val="1950"/>
              </a:lnSpc>
              <a:spcBef>
                <a:spcPts val="540"/>
              </a:spcBef>
            </a:pPr>
            <a:r>
              <a:rPr sz="2000" b="1" spc="120" dirty="0">
                <a:solidFill>
                  <a:srgbClr val="003378"/>
                </a:solidFill>
                <a:latin typeface="Calibri"/>
                <a:cs typeface="Calibri"/>
              </a:rPr>
              <a:t>Training </a:t>
            </a:r>
            <a:r>
              <a:rPr sz="2000" b="1" spc="170" dirty="0">
                <a:solidFill>
                  <a:srgbClr val="003378"/>
                </a:solidFill>
                <a:latin typeface="Calibri"/>
                <a:cs typeface="Calibri"/>
              </a:rPr>
              <a:t>school </a:t>
            </a:r>
            <a:r>
              <a:rPr sz="2000" b="1" spc="150" dirty="0">
                <a:solidFill>
                  <a:srgbClr val="003378"/>
                </a:solidFill>
                <a:latin typeface="Calibri"/>
                <a:cs typeface="Calibri"/>
              </a:rPr>
              <a:t>counsellors  </a:t>
            </a:r>
            <a:r>
              <a:rPr sz="2000" b="1" spc="155" dirty="0">
                <a:solidFill>
                  <a:srgbClr val="003378"/>
                </a:solidFill>
                <a:latin typeface="Calibri"/>
                <a:cs typeface="Calibri"/>
              </a:rPr>
              <a:t>Supporting</a:t>
            </a:r>
            <a:r>
              <a:rPr sz="2000" b="1" spc="10" dirty="0">
                <a:solidFill>
                  <a:srgbClr val="003378"/>
                </a:solidFill>
                <a:latin typeface="Calibri"/>
                <a:cs typeface="Calibri"/>
              </a:rPr>
              <a:t> </a:t>
            </a:r>
            <a:r>
              <a:rPr sz="2000" b="1" spc="155" dirty="0">
                <a:solidFill>
                  <a:srgbClr val="003378"/>
                </a:solidFill>
                <a:latin typeface="Calibri"/>
                <a:cs typeface="Calibri"/>
              </a:rPr>
              <a:t>youth</a:t>
            </a:r>
            <a:r>
              <a:rPr sz="2000" b="1" spc="10" dirty="0">
                <a:solidFill>
                  <a:srgbClr val="003378"/>
                </a:solidFill>
                <a:latin typeface="Calibri"/>
                <a:cs typeface="Calibri"/>
              </a:rPr>
              <a:t> </a:t>
            </a:r>
            <a:r>
              <a:rPr sz="2000" b="1" spc="145" dirty="0">
                <a:solidFill>
                  <a:srgbClr val="003378"/>
                </a:solidFill>
                <a:latin typeface="Calibri"/>
                <a:cs typeface="Calibri"/>
              </a:rPr>
              <a:t>mental</a:t>
            </a:r>
            <a:r>
              <a:rPr sz="2000" b="1" spc="15" dirty="0">
                <a:solidFill>
                  <a:srgbClr val="003378"/>
                </a:solidFill>
                <a:latin typeface="Calibri"/>
                <a:cs typeface="Calibri"/>
              </a:rPr>
              <a:t> </a:t>
            </a:r>
            <a:r>
              <a:rPr sz="2000" b="1" spc="130" dirty="0">
                <a:solidFill>
                  <a:srgbClr val="003378"/>
                </a:solidFill>
                <a:latin typeface="Calibri"/>
                <a:cs typeface="Calibri"/>
              </a:rPr>
              <a:t>health</a:t>
            </a:r>
            <a:r>
              <a:rPr sz="2000" b="1" spc="10" dirty="0">
                <a:solidFill>
                  <a:srgbClr val="003378"/>
                </a:solidFill>
                <a:latin typeface="Calibri"/>
                <a:cs typeface="Calibri"/>
              </a:rPr>
              <a:t> </a:t>
            </a:r>
            <a:r>
              <a:rPr sz="2000" b="1" spc="130" dirty="0">
                <a:solidFill>
                  <a:srgbClr val="003378"/>
                </a:solidFill>
                <a:latin typeface="Calibri"/>
                <a:cs typeface="Calibri"/>
              </a:rPr>
              <a:t>&amp;  </a:t>
            </a:r>
            <a:r>
              <a:rPr sz="2000" b="1" spc="135" dirty="0">
                <a:solidFill>
                  <a:srgbClr val="003378"/>
                </a:solidFill>
                <a:latin typeface="Calibri"/>
                <a:cs typeface="Calibri"/>
              </a:rPr>
              <a:t>providing </a:t>
            </a:r>
            <a:r>
              <a:rPr sz="2000" b="1" spc="260" dirty="0">
                <a:solidFill>
                  <a:srgbClr val="003378"/>
                </a:solidFill>
                <a:latin typeface="Calibri"/>
                <a:cs typeface="Calibri"/>
              </a:rPr>
              <a:t>access</a:t>
            </a:r>
            <a:r>
              <a:rPr sz="2000" b="1" spc="-229" dirty="0">
                <a:solidFill>
                  <a:srgbClr val="003378"/>
                </a:solidFill>
                <a:latin typeface="Calibri"/>
                <a:cs typeface="Calibri"/>
              </a:rPr>
              <a:t> </a:t>
            </a:r>
            <a:r>
              <a:rPr sz="2000" b="1" spc="140" dirty="0">
                <a:solidFill>
                  <a:srgbClr val="003378"/>
                </a:solidFill>
                <a:latin typeface="Calibri"/>
                <a:cs typeface="Calibri"/>
              </a:rPr>
              <a:t>to aid</a:t>
            </a:r>
            <a:endParaRPr sz="2000">
              <a:latin typeface="Calibri"/>
              <a:cs typeface="Calibri"/>
            </a:endParaRPr>
          </a:p>
          <a:p>
            <a:pPr marL="12700">
              <a:lnSpc>
                <a:spcPts val="1960"/>
              </a:lnSpc>
            </a:pPr>
            <a:r>
              <a:rPr sz="2000" b="1" spc="165" dirty="0">
                <a:solidFill>
                  <a:srgbClr val="003378"/>
                </a:solidFill>
                <a:latin typeface="Calibri"/>
                <a:cs typeface="Calibri"/>
              </a:rPr>
              <a:t>Reaching</a:t>
            </a:r>
            <a:r>
              <a:rPr sz="2000" b="1" spc="10" dirty="0">
                <a:solidFill>
                  <a:srgbClr val="003378"/>
                </a:solidFill>
                <a:latin typeface="Calibri"/>
                <a:cs typeface="Calibri"/>
              </a:rPr>
              <a:t> </a:t>
            </a:r>
            <a:r>
              <a:rPr sz="2000" b="1" spc="135" dirty="0">
                <a:solidFill>
                  <a:srgbClr val="003378"/>
                </a:solidFill>
                <a:latin typeface="Calibri"/>
                <a:cs typeface="Calibri"/>
              </a:rPr>
              <a:t>out</a:t>
            </a:r>
            <a:r>
              <a:rPr sz="2000" b="1" spc="15" dirty="0">
                <a:solidFill>
                  <a:srgbClr val="003378"/>
                </a:solidFill>
                <a:latin typeface="Calibri"/>
                <a:cs typeface="Calibri"/>
              </a:rPr>
              <a:t> </a:t>
            </a:r>
            <a:r>
              <a:rPr sz="2000" b="1" spc="140" dirty="0">
                <a:solidFill>
                  <a:srgbClr val="003378"/>
                </a:solidFill>
                <a:latin typeface="Calibri"/>
                <a:cs typeface="Calibri"/>
              </a:rPr>
              <a:t>to</a:t>
            </a:r>
            <a:r>
              <a:rPr sz="2000" b="1" spc="10" dirty="0">
                <a:solidFill>
                  <a:srgbClr val="003378"/>
                </a:solidFill>
                <a:latin typeface="Calibri"/>
                <a:cs typeface="Calibri"/>
              </a:rPr>
              <a:t> </a:t>
            </a:r>
            <a:r>
              <a:rPr sz="2000" b="1" spc="125" dirty="0">
                <a:solidFill>
                  <a:srgbClr val="003378"/>
                </a:solidFill>
                <a:latin typeface="Calibri"/>
                <a:cs typeface="Calibri"/>
              </a:rPr>
              <a:t>families</a:t>
            </a:r>
            <a:r>
              <a:rPr sz="2000" b="1" spc="15" dirty="0">
                <a:solidFill>
                  <a:srgbClr val="003378"/>
                </a:solidFill>
                <a:latin typeface="Calibri"/>
                <a:cs typeface="Calibri"/>
              </a:rPr>
              <a:t> </a:t>
            </a:r>
            <a:r>
              <a:rPr sz="2000" b="1" spc="175" dirty="0">
                <a:solidFill>
                  <a:srgbClr val="003378"/>
                </a:solidFill>
                <a:latin typeface="Calibri"/>
                <a:cs typeface="Calibri"/>
              </a:rPr>
              <a:t>and</a:t>
            </a:r>
            <a:r>
              <a:rPr sz="2000" b="1" spc="15" dirty="0">
                <a:solidFill>
                  <a:srgbClr val="003378"/>
                </a:solidFill>
                <a:latin typeface="Calibri"/>
                <a:cs typeface="Calibri"/>
              </a:rPr>
              <a:t> </a:t>
            </a:r>
            <a:r>
              <a:rPr sz="2000" b="1" spc="145" dirty="0">
                <a:solidFill>
                  <a:srgbClr val="003378"/>
                </a:solidFill>
                <a:latin typeface="Calibri"/>
                <a:cs typeface="Calibri"/>
              </a:rPr>
              <a:t>children</a:t>
            </a:r>
            <a:endParaRPr sz="2000">
              <a:latin typeface="Calibri"/>
              <a:cs typeface="Calibri"/>
            </a:endParaRPr>
          </a:p>
        </p:txBody>
      </p:sp>
      <p:sp>
        <p:nvSpPr>
          <p:cNvPr id="30" name="object 30"/>
          <p:cNvSpPr/>
          <p:nvPr/>
        </p:nvSpPr>
        <p:spPr>
          <a:xfrm>
            <a:off x="6654717" y="2360725"/>
            <a:ext cx="76199" cy="76199"/>
          </a:xfrm>
          <a:prstGeom prst="rect">
            <a:avLst/>
          </a:prstGeom>
          <a:blipFill>
            <a:blip r:embed="rId4" cstate="print"/>
            <a:stretch>
              <a:fillRect/>
            </a:stretch>
          </a:blipFill>
        </p:spPr>
        <p:txBody>
          <a:bodyPr wrap="square" lIns="0" tIns="0" rIns="0" bIns="0" rtlCol="0"/>
          <a:lstStyle/>
          <a:p>
            <a:endParaRPr/>
          </a:p>
        </p:txBody>
      </p:sp>
      <p:sp>
        <p:nvSpPr>
          <p:cNvPr id="31" name="object 31"/>
          <p:cNvSpPr/>
          <p:nvPr/>
        </p:nvSpPr>
        <p:spPr>
          <a:xfrm>
            <a:off x="6654717" y="2608375"/>
            <a:ext cx="76199" cy="76199"/>
          </a:xfrm>
          <a:prstGeom prst="rect">
            <a:avLst/>
          </a:prstGeom>
          <a:blipFill>
            <a:blip r:embed="rId4" cstate="print"/>
            <a:stretch>
              <a:fillRect/>
            </a:stretch>
          </a:blipFill>
        </p:spPr>
        <p:txBody>
          <a:bodyPr wrap="square" lIns="0" tIns="0" rIns="0" bIns="0" rtlCol="0"/>
          <a:lstStyle/>
          <a:p>
            <a:endParaRPr/>
          </a:p>
        </p:txBody>
      </p:sp>
      <p:sp>
        <p:nvSpPr>
          <p:cNvPr id="32" name="object 32"/>
          <p:cNvSpPr/>
          <p:nvPr/>
        </p:nvSpPr>
        <p:spPr>
          <a:xfrm>
            <a:off x="6673223" y="3656720"/>
            <a:ext cx="76199" cy="76199"/>
          </a:xfrm>
          <a:prstGeom prst="rect">
            <a:avLst/>
          </a:prstGeom>
          <a:blipFill>
            <a:blip r:embed="rId4" cstate="print"/>
            <a:stretch>
              <a:fillRect/>
            </a:stretch>
          </a:blipFill>
        </p:spPr>
        <p:txBody>
          <a:bodyPr wrap="square" lIns="0" tIns="0" rIns="0" bIns="0" rtlCol="0"/>
          <a:lstStyle/>
          <a:p>
            <a:endParaRPr/>
          </a:p>
        </p:txBody>
      </p:sp>
      <p:sp>
        <p:nvSpPr>
          <p:cNvPr id="33" name="object 33"/>
          <p:cNvSpPr/>
          <p:nvPr/>
        </p:nvSpPr>
        <p:spPr>
          <a:xfrm>
            <a:off x="6673223" y="3904370"/>
            <a:ext cx="76199" cy="76199"/>
          </a:xfrm>
          <a:prstGeom prst="rect">
            <a:avLst/>
          </a:prstGeom>
          <a:blipFill>
            <a:blip r:embed="rId4" cstate="print"/>
            <a:stretch>
              <a:fillRect/>
            </a:stretch>
          </a:blipFill>
        </p:spPr>
        <p:txBody>
          <a:bodyPr wrap="square" lIns="0" tIns="0" rIns="0" bIns="0" rtlCol="0"/>
          <a:lstStyle/>
          <a:p>
            <a:endParaRPr/>
          </a:p>
        </p:txBody>
      </p:sp>
      <p:sp>
        <p:nvSpPr>
          <p:cNvPr id="34" name="object 34"/>
          <p:cNvSpPr/>
          <p:nvPr/>
        </p:nvSpPr>
        <p:spPr>
          <a:xfrm>
            <a:off x="6673223" y="4152020"/>
            <a:ext cx="76199" cy="76199"/>
          </a:xfrm>
          <a:prstGeom prst="rect">
            <a:avLst/>
          </a:prstGeom>
          <a:blipFill>
            <a:blip r:embed="rId4" cstate="print"/>
            <a:stretch>
              <a:fillRect/>
            </a:stretch>
          </a:blipFill>
        </p:spPr>
        <p:txBody>
          <a:bodyPr wrap="square" lIns="0" tIns="0" rIns="0" bIns="0" rtlCol="0"/>
          <a:lstStyle/>
          <a:p>
            <a:endParaRPr/>
          </a:p>
        </p:txBody>
      </p:sp>
      <p:sp>
        <p:nvSpPr>
          <p:cNvPr id="35" name="object 35"/>
          <p:cNvSpPr txBox="1"/>
          <p:nvPr/>
        </p:nvSpPr>
        <p:spPr>
          <a:xfrm>
            <a:off x="6864218" y="2208388"/>
            <a:ext cx="4794250" cy="2616835"/>
          </a:xfrm>
          <a:prstGeom prst="rect">
            <a:avLst/>
          </a:prstGeom>
        </p:spPr>
        <p:txBody>
          <a:bodyPr vert="horz" wrap="square" lIns="0" tIns="68580" rIns="0" bIns="0" rtlCol="0">
            <a:spAutoFit/>
          </a:bodyPr>
          <a:lstStyle/>
          <a:p>
            <a:pPr marL="12700" marR="5080">
              <a:lnSpc>
                <a:spcPts val="1950"/>
              </a:lnSpc>
              <a:spcBef>
                <a:spcPts val="540"/>
              </a:spcBef>
            </a:pPr>
            <a:r>
              <a:rPr sz="2000" b="1" spc="150" dirty="0">
                <a:solidFill>
                  <a:srgbClr val="003378"/>
                </a:solidFill>
                <a:latin typeface="Calibri"/>
                <a:cs typeface="Calibri"/>
              </a:rPr>
              <a:t>Empowering </a:t>
            </a:r>
            <a:r>
              <a:rPr sz="2000" b="1" spc="185" dirty="0">
                <a:solidFill>
                  <a:srgbClr val="003378"/>
                </a:solidFill>
                <a:latin typeface="Calibri"/>
                <a:cs typeface="Calibri"/>
              </a:rPr>
              <a:t>non-physician</a:t>
            </a:r>
            <a:r>
              <a:rPr sz="2000" b="1" spc="-145" dirty="0">
                <a:solidFill>
                  <a:srgbClr val="003378"/>
                </a:solidFill>
                <a:latin typeface="Calibri"/>
                <a:cs typeface="Calibri"/>
              </a:rPr>
              <a:t> </a:t>
            </a:r>
            <a:r>
              <a:rPr sz="2000" b="1" spc="155" dirty="0">
                <a:solidFill>
                  <a:srgbClr val="003378"/>
                </a:solidFill>
                <a:latin typeface="Calibri"/>
                <a:cs typeface="Calibri"/>
              </a:rPr>
              <a:t>healthcare  </a:t>
            </a:r>
            <a:r>
              <a:rPr sz="2000" b="1" spc="150" dirty="0">
                <a:solidFill>
                  <a:srgbClr val="003378"/>
                </a:solidFill>
                <a:latin typeface="Calibri"/>
                <a:cs typeface="Calibri"/>
              </a:rPr>
              <a:t>Develop </a:t>
            </a:r>
            <a:r>
              <a:rPr sz="2000" b="1" spc="160" dirty="0">
                <a:solidFill>
                  <a:srgbClr val="003378"/>
                </a:solidFill>
                <a:latin typeface="Calibri"/>
                <a:cs typeface="Calibri"/>
              </a:rPr>
              <a:t>strategies </a:t>
            </a:r>
            <a:r>
              <a:rPr sz="2000" b="1" spc="135" dirty="0">
                <a:solidFill>
                  <a:srgbClr val="003378"/>
                </a:solidFill>
                <a:latin typeface="Calibri"/>
                <a:cs typeface="Calibri"/>
              </a:rPr>
              <a:t>on </a:t>
            </a:r>
            <a:r>
              <a:rPr sz="2000" b="1" spc="210" dirty="0">
                <a:solidFill>
                  <a:srgbClr val="003378"/>
                </a:solidFill>
                <a:latin typeface="Calibri"/>
                <a:cs typeface="Calibri"/>
              </a:rPr>
              <a:t>community-  </a:t>
            </a:r>
            <a:r>
              <a:rPr sz="2000" b="1" spc="204" dirty="0">
                <a:solidFill>
                  <a:srgbClr val="003378"/>
                </a:solidFill>
                <a:latin typeface="Calibri"/>
                <a:cs typeface="Calibri"/>
              </a:rPr>
              <a:t>based </a:t>
            </a:r>
            <a:r>
              <a:rPr sz="2000" b="1" spc="195" dirty="0">
                <a:solidFill>
                  <a:srgbClr val="003378"/>
                </a:solidFill>
                <a:latin typeface="Calibri"/>
                <a:cs typeface="Calibri"/>
              </a:rPr>
              <a:t>care </a:t>
            </a:r>
            <a:r>
              <a:rPr sz="2000" b="1" spc="130" dirty="0">
                <a:solidFill>
                  <a:srgbClr val="003378"/>
                </a:solidFill>
                <a:latin typeface="Calibri"/>
                <a:cs typeface="Calibri"/>
              </a:rPr>
              <a:t>&amp; </a:t>
            </a:r>
            <a:r>
              <a:rPr sz="2000" b="1" spc="170" dirty="0">
                <a:solidFill>
                  <a:srgbClr val="003378"/>
                </a:solidFill>
                <a:latin typeface="Calibri"/>
                <a:cs typeface="Calibri"/>
              </a:rPr>
              <a:t>support </a:t>
            </a:r>
            <a:r>
              <a:rPr sz="2000" b="1" spc="95" dirty="0">
                <a:solidFill>
                  <a:srgbClr val="003378"/>
                </a:solidFill>
                <a:latin typeface="Calibri"/>
                <a:cs typeface="Calibri"/>
              </a:rPr>
              <a:t>for </a:t>
            </a:r>
            <a:r>
              <a:rPr sz="2000" b="1" spc="125" dirty="0">
                <a:solidFill>
                  <a:srgbClr val="003378"/>
                </a:solidFill>
                <a:latin typeface="Calibri"/>
                <a:cs typeface="Calibri"/>
              </a:rPr>
              <a:t>families </a:t>
            </a:r>
            <a:r>
              <a:rPr sz="2000" b="1" spc="175" dirty="0">
                <a:solidFill>
                  <a:srgbClr val="003378"/>
                </a:solidFill>
                <a:latin typeface="Calibri"/>
                <a:cs typeface="Calibri"/>
              </a:rPr>
              <a:t>and  </a:t>
            </a:r>
            <a:r>
              <a:rPr sz="2000" b="1" spc="155" dirty="0">
                <a:solidFill>
                  <a:srgbClr val="003378"/>
                </a:solidFill>
                <a:latin typeface="Calibri"/>
                <a:cs typeface="Calibri"/>
              </a:rPr>
              <a:t>the</a:t>
            </a:r>
            <a:r>
              <a:rPr sz="2000" b="1" spc="15" dirty="0">
                <a:solidFill>
                  <a:srgbClr val="003378"/>
                </a:solidFill>
                <a:latin typeface="Calibri"/>
                <a:cs typeface="Calibri"/>
              </a:rPr>
              <a:t> </a:t>
            </a:r>
            <a:r>
              <a:rPr sz="2000" b="1" spc="135" dirty="0">
                <a:solidFill>
                  <a:srgbClr val="003378"/>
                </a:solidFill>
                <a:latin typeface="Calibri"/>
                <a:cs typeface="Calibri"/>
              </a:rPr>
              <a:t>elderly</a:t>
            </a:r>
            <a:endParaRPr sz="2000">
              <a:latin typeface="Calibri"/>
              <a:cs typeface="Calibri"/>
            </a:endParaRPr>
          </a:p>
          <a:p>
            <a:pPr>
              <a:lnSpc>
                <a:spcPct val="100000"/>
              </a:lnSpc>
              <a:spcBef>
                <a:spcPts val="20"/>
              </a:spcBef>
            </a:pPr>
            <a:endParaRPr sz="1950">
              <a:latin typeface="Calibri"/>
              <a:cs typeface="Calibri"/>
            </a:endParaRPr>
          </a:p>
          <a:p>
            <a:pPr marL="31115" marR="2061210">
              <a:lnSpc>
                <a:spcPts val="1950"/>
              </a:lnSpc>
            </a:pPr>
            <a:r>
              <a:rPr sz="2000" b="1" spc="185" dirty="0">
                <a:solidFill>
                  <a:srgbClr val="003378"/>
                </a:solidFill>
                <a:latin typeface="Calibri"/>
                <a:cs typeface="Calibri"/>
              </a:rPr>
              <a:t>Psychosocial </a:t>
            </a:r>
            <a:r>
              <a:rPr sz="2000" b="1" spc="114" dirty="0">
                <a:solidFill>
                  <a:srgbClr val="003378"/>
                </a:solidFill>
                <a:latin typeface="Calibri"/>
                <a:cs typeface="Calibri"/>
              </a:rPr>
              <a:t>first </a:t>
            </a:r>
            <a:r>
              <a:rPr sz="2000" b="1" spc="140" dirty="0">
                <a:solidFill>
                  <a:srgbClr val="003378"/>
                </a:solidFill>
                <a:latin typeface="Calibri"/>
                <a:cs typeface="Calibri"/>
              </a:rPr>
              <a:t>aid  </a:t>
            </a:r>
            <a:r>
              <a:rPr sz="2000" b="1" spc="110" dirty="0">
                <a:solidFill>
                  <a:srgbClr val="003378"/>
                </a:solidFill>
                <a:latin typeface="Calibri"/>
                <a:cs typeface="Calibri"/>
              </a:rPr>
              <a:t>Mental </a:t>
            </a:r>
            <a:r>
              <a:rPr sz="2000" b="1" spc="130" dirty="0">
                <a:solidFill>
                  <a:srgbClr val="003378"/>
                </a:solidFill>
                <a:latin typeface="Calibri"/>
                <a:cs typeface="Calibri"/>
              </a:rPr>
              <a:t>health</a:t>
            </a:r>
            <a:r>
              <a:rPr sz="2000" b="1" spc="-120" dirty="0">
                <a:solidFill>
                  <a:srgbClr val="003378"/>
                </a:solidFill>
                <a:latin typeface="Calibri"/>
                <a:cs typeface="Calibri"/>
              </a:rPr>
              <a:t> </a:t>
            </a:r>
            <a:r>
              <a:rPr sz="2000" b="1" spc="150" dirty="0">
                <a:solidFill>
                  <a:srgbClr val="003378"/>
                </a:solidFill>
                <a:latin typeface="Calibri"/>
                <a:cs typeface="Calibri"/>
              </a:rPr>
              <a:t>literacy</a:t>
            </a:r>
            <a:endParaRPr sz="2000">
              <a:latin typeface="Calibri"/>
              <a:cs typeface="Calibri"/>
            </a:endParaRPr>
          </a:p>
          <a:p>
            <a:pPr marL="31115" marR="128270">
              <a:lnSpc>
                <a:spcPts val="1950"/>
              </a:lnSpc>
            </a:pPr>
            <a:r>
              <a:rPr sz="2000" b="1" spc="120" dirty="0">
                <a:solidFill>
                  <a:srgbClr val="003378"/>
                </a:solidFill>
                <a:latin typeface="Calibri"/>
                <a:cs typeface="Calibri"/>
              </a:rPr>
              <a:t>Training </a:t>
            </a:r>
            <a:r>
              <a:rPr sz="2000" b="1" spc="110" dirty="0">
                <a:solidFill>
                  <a:srgbClr val="003378"/>
                </a:solidFill>
                <a:latin typeface="Calibri"/>
                <a:cs typeface="Calibri"/>
              </a:rPr>
              <a:t>front </a:t>
            </a:r>
            <a:r>
              <a:rPr sz="2000" b="1" spc="90" dirty="0">
                <a:solidFill>
                  <a:srgbClr val="003378"/>
                </a:solidFill>
                <a:latin typeface="Calibri"/>
                <a:cs typeface="Calibri"/>
              </a:rPr>
              <a:t>liners, </a:t>
            </a:r>
            <a:r>
              <a:rPr sz="2000" b="1" spc="170" dirty="0">
                <a:solidFill>
                  <a:srgbClr val="003378"/>
                </a:solidFill>
                <a:latin typeface="Calibri"/>
                <a:cs typeface="Calibri"/>
              </a:rPr>
              <a:t>care-givers,  </a:t>
            </a:r>
            <a:r>
              <a:rPr sz="2000" b="1" spc="180" dirty="0">
                <a:solidFill>
                  <a:srgbClr val="003378"/>
                </a:solidFill>
                <a:latin typeface="Calibri"/>
                <a:cs typeface="Calibri"/>
              </a:rPr>
              <a:t>parent-support </a:t>
            </a:r>
            <a:r>
              <a:rPr sz="2000" b="1" spc="135" dirty="0">
                <a:solidFill>
                  <a:srgbClr val="003378"/>
                </a:solidFill>
                <a:latin typeface="Calibri"/>
                <a:cs typeface="Calibri"/>
              </a:rPr>
              <a:t>groups,</a:t>
            </a:r>
            <a:r>
              <a:rPr sz="2000" b="1" spc="-190" dirty="0">
                <a:solidFill>
                  <a:srgbClr val="003378"/>
                </a:solidFill>
                <a:latin typeface="Calibri"/>
                <a:cs typeface="Calibri"/>
              </a:rPr>
              <a:t> </a:t>
            </a:r>
            <a:r>
              <a:rPr sz="2000" b="1" spc="190" dirty="0">
                <a:solidFill>
                  <a:srgbClr val="003378"/>
                </a:solidFill>
                <a:latin typeface="Calibri"/>
                <a:cs typeface="Calibri"/>
              </a:rPr>
              <a:t>primary-care  </a:t>
            </a:r>
            <a:r>
              <a:rPr sz="2000" b="1" spc="175" dirty="0">
                <a:solidFill>
                  <a:srgbClr val="003378"/>
                </a:solidFill>
                <a:latin typeface="Calibri"/>
                <a:cs typeface="Calibri"/>
              </a:rPr>
              <a:t>and </a:t>
            </a:r>
            <a:r>
              <a:rPr sz="2000" b="1" spc="185" dirty="0">
                <a:solidFill>
                  <a:srgbClr val="003378"/>
                </a:solidFill>
                <a:latin typeface="Calibri"/>
                <a:cs typeface="Calibri"/>
              </a:rPr>
              <a:t>community </a:t>
            </a:r>
            <a:r>
              <a:rPr sz="2000" b="1" spc="130" dirty="0">
                <a:solidFill>
                  <a:srgbClr val="003378"/>
                </a:solidFill>
                <a:latin typeface="Calibri"/>
                <a:cs typeface="Calibri"/>
              </a:rPr>
              <a:t>health</a:t>
            </a:r>
            <a:r>
              <a:rPr sz="2000" b="1" spc="-310" dirty="0">
                <a:solidFill>
                  <a:srgbClr val="003378"/>
                </a:solidFill>
                <a:latin typeface="Calibri"/>
                <a:cs typeface="Calibri"/>
              </a:rPr>
              <a:t> </a:t>
            </a:r>
            <a:r>
              <a:rPr sz="2000" b="1" spc="140" dirty="0">
                <a:solidFill>
                  <a:srgbClr val="003378"/>
                </a:solidFill>
                <a:latin typeface="Calibri"/>
                <a:cs typeface="Calibri"/>
              </a:rPr>
              <a:t>workers</a:t>
            </a:r>
            <a:endParaRPr sz="2000">
              <a:latin typeface="Calibri"/>
              <a:cs typeface="Calibri"/>
            </a:endParaRPr>
          </a:p>
        </p:txBody>
      </p:sp>
      <p:sp>
        <p:nvSpPr>
          <p:cNvPr id="36" name="object 36"/>
          <p:cNvSpPr/>
          <p:nvPr/>
        </p:nvSpPr>
        <p:spPr>
          <a:xfrm>
            <a:off x="6673223" y="5774445"/>
            <a:ext cx="76199" cy="76199"/>
          </a:xfrm>
          <a:prstGeom prst="rect">
            <a:avLst/>
          </a:prstGeom>
          <a:blipFill>
            <a:blip r:embed="rId4" cstate="print"/>
            <a:stretch>
              <a:fillRect/>
            </a:stretch>
          </a:blipFill>
        </p:spPr>
        <p:txBody>
          <a:bodyPr wrap="square" lIns="0" tIns="0" rIns="0" bIns="0" rtlCol="0"/>
          <a:lstStyle/>
          <a:p>
            <a:endParaRPr/>
          </a:p>
        </p:txBody>
      </p:sp>
      <p:sp>
        <p:nvSpPr>
          <p:cNvPr id="37" name="object 37"/>
          <p:cNvSpPr txBox="1"/>
          <p:nvPr/>
        </p:nvSpPr>
        <p:spPr>
          <a:xfrm>
            <a:off x="6882724" y="5622109"/>
            <a:ext cx="4422775" cy="577850"/>
          </a:xfrm>
          <a:prstGeom prst="rect">
            <a:avLst/>
          </a:prstGeom>
        </p:spPr>
        <p:txBody>
          <a:bodyPr vert="horz" wrap="square" lIns="0" tIns="68580" rIns="0" bIns="0" rtlCol="0">
            <a:spAutoFit/>
          </a:bodyPr>
          <a:lstStyle/>
          <a:p>
            <a:pPr marL="12700" marR="5080">
              <a:lnSpc>
                <a:spcPts val="1950"/>
              </a:lnSpc>
              <a:spcBef>
                <a:spcPts val="540"/>
              </a:spcBef>
            </a:pPr>
            <a:r>
              <a:rPr sz="2000" b="1" spc="155" dirty="0">
                <a:solidFill>
                  <a:srgbClr val="003378"/>
                </a:solidFill>
                <a:latin typeface="Calibri"/>
                <a:cs typeface="Calibri"/>
              </a:rPr>
              <a:t>Supporting </a:t>
            </a:r>
            <a:r>
              <a:rPr sz="2000" b="1" spc="170" dirty="0">
                <a:solidFill>
                  <a:srgbClr val="003378"/>
                </a:solidFill>
                <a:latin typeface="Calibri"/>
                <a:cs typeface="Calibri"/>
              </a:rPr>
              <a:t>employers </a:t>
            </a:r>
            <a:r>
              <a:rPr sz="2000" b="1" spc="135" dirty="0">
                <a:solidFill>
                  <a:srgbClr val="003378"/>
                </a:solidFill>
                <a:latin typeface="Calibri"/>
                <a:cs typeface="Calibri"/>
              </a:rPr>
              <a:t>on</a:t>
            </a:r>
            <a:r>
              <a:rPr sz="2000" b="1" spc="-310" dirty="0">
                <a:solidFill>
                  <a:srgbClr val="003378"/>
                </a:solidFill>
                <a:latin typeface="Calibri"/>
                <a:cs typeface="Calibri"/>
              </a:rPr>
              <a:t> </a:t>
            </a:r>
            <a:r>
              <a:rPr sz="2000" b="1" spc="175" dirty="0">
                <a:solidFill>
                  <a:srgbClr val="003378"/>
                </a:solidFill>
                <a:latin typeface="Calibri"/>
                <a:cs typeface="Calibri"/>
              </a:rPr>
              <a:t>employee  </a:t>
            </a:r>
            <a:r>
              <a:rPr sz="2000" b="1" spc="145" dirty="0">
                <a:solidFill>
                  <a:srgbClr val="003378"/>
                </a:solidFill>
                <a:latin typeface="Calibri"/>
                <a:cs typeface="Calibri"/>
              </a:rPr>
              <a:t>mental </a:t>
            </a:r>
            <a:r>
              <a:rPr sz="2000" b="1" spc="130" dirty="0">
                <a:solidFill>
                  <a:srgbClr val="003378"/>
                </a:solidFill>
                <a:latin typeface="Calibri"/>
                <a:cs typeface="Calibri"/>
              </a:rPr>
              <a:t>health</a:t>
            </a:r>
            <a:r>
              <a:rPr sz="2000" b="1" spc="-110" dirty="0">
                <a:solidFill>
                  <a:srgbClr val="003378"/>
                </a:solidFill>
                <a:latin typeface="Calibri"/>
                <a:cs typeface="Calibri"/>
              </a:rPr>
              <a:t> </a:t>
            </a:r>
            <a:r>
              <a:rPr sz="2000" b="1" spc="160" dirty="0">
                <a:solidFill>
                  <a:srgbClr val="003378"/>
                </a:solidFill>
                <a:latin typeface="Calibri"/>
                <a:cs typeface="Calibri"/>
              </a:rPr>
              <a:t>challenges</a:t>
            </a:r>
            <a:endParaRPr sz="2000">
              <a:latin typeface="Calibri"/>
              <a:cs typeface="Calibri"/>
            </a:endParaRPr>
          </a:p>
        </p:txBody>
      </p:sp>
      <p:sp>
        <p:nvSpPr>
          <p:cNvPr id="38" name="object 38"/>
          <p:cNvSpPr/>
          <p:nvPr/>
        </p:nvSpPr>
        <p:spPr>
          <a:xfrm>
            <a:off x="6673223" y="7072516"/>
            <a:ext cx="76199" cy="76199"/>
          </a:xfrm>
          <a:prstGeom prst="rect">
            <a:avLst/>
          </a:prstGeom>
          <a:blipFill>
            <a:blip r:embed="rId4" cstate="print"/>
            <a:stretch>
              <a:fillRect/>
            </a:stretch>
          </a:blipFill>
        </p:spPr>
        <p:txBody>
          <a:bodyPr wrap="square" lIns="0" tIns="0" rIns="0" bIns="0" rtlCol="0"/>
          <a:lstStyle/>
          <a:p>
            <a:endParaRPr/>
          </a:p>
        </p:txBody>
      </p:sp>
      <p:sp>
        <p:nvSpPr>
          <p:cNvPr id="39" name="object 39"/>
          <p:cNvSpPr txBox="1"/>
          <p:nvPr/>
        </p:nvSpPr>
        <p:spPr>
          <a:xfrm>
            <a:off x="6882724" y="6920179"/>
            <a:ext cx="4494530" cy="825500"/>
          </a:xfrm>
          <a:prstGeom prst="rect">
            <a:avLst/>
          </a:prstGeom>
        </p:spPr>
        <p:txBody>
          <a:bodyPr vert="horz" wrap="square" lIns="0" tIns="68580" rIns="0" bIns="0" rtlCol="0">
            <a:spAutoFit/>
          </a:bodyPr>
          <a:lstStyle/>
          <a:p>
            <a:pPr marL="12700" marR="5080">
              <a:lnSpc>
                <a:spcPts val="1950"/>
              </a:lnSpc>
              <a:spcBef>
                <a:spcPts val="540"/>
              </a:spcBef>
            </a:pPr>
            <a:r>
              <a:rPr sz="2000" b="1" spc="150" dirty="0">
                <a:solidFill>
                  <a:srgbClr val="003378"/>
                </a:solidFill>
                <a:latin typeface="Calibri"/>
                <a:cs typeface="Calibri"/>
              </a:rPr>
              <a:t>Develop</a:t>
            </a:r>
            <a:r>
              <a:rPr sz="2000" b="1" dirty="0">
                <a:solidFill>
                  <a:srgbClr val="003378"/>
                </a:solidFill>
                <a:latin typeface="Calibri"/>
                <a:cs typeface="Calibri"/>
              </a:rPr>
              <a:t> </a:t>
            </a:r>
            <a:r>
              <a:rPr sz="2000" b="1" spc="160" dirty="0">
                <a:solidFill>
                  <a:srgbClr val="003378"/>
                </a:solidFill>
                <a:latin typeface="Calibri"/>
                <a:cs typeface="Calibri"/>
              </a:rPr>
              <a:t>strategies</a:t>
            </a:r>
            <a:r>
              <a:rPr sz="2000" b="1" spc="5" dirty="0">
                <a:solidFill>
                  <a:srgbClr val="003378"/>
                </a:solidFill>
                <a:latin typeface="Calibri"/>
                <a:cs typeface="Calibri"/>
              </a:rPr>
              <a:t> </a:t>
            </a:r>
            <a:r>
              <a:rPr sz="2000" b="1" spc="140" dirty="0">
                <a:solidFill>
                  <a:srgbClr val="003378"/>
                </a:solidFill>
                <a:latin typeface="Calibri"/>
                <a:cs typeface="Calibri"/>
              </a:rPr>
              <a:t>to</a:t>
            </a:r>
            <a:r>
              <a:rPr sz="2000" b="1" spc="5" dirty="0">
                <a:solidFill>
                  <a:srgbClr val="003378"/>
                </a:solidFill>
                <a:latin typeface="Calibri"/>
                <a:cs typeface="Calibri"/>
              </a:rPr>
              <a:t> </a:t>
            </a:r>
            <a:r>
              <a:rPr sz="2000" b="1" spc="195" dirty="0">
                <a:solidFill>
                  <a:srgbClr val="003378"/>
                </a:solidFill>
                <a:latin typeface="Calibri"/>
                <a:cs typeface="Calibri"/>
              </a:rPr>
              <a:t>reduce</a:t>
            </a:r>
            <a:r>
              <a:rPr sz="2000" b="1" spc="5" dirty="0">
                <a:solidFill>
                  <a:srgbClr val="003378"/>
                </a:solidFill>
                <a:latin typeface="Calibri"/>
                <a:cs typeface="Calibri"/>
              </a:rPr>
              <a:t> </a:t>
            </a:r>
            <a:r>
              <a:rPr sz="2000" b="1" spc="170" dirty="0">
                <a:solidFill>
                  <a:srgbClr val="003378"/>
                </a:solidFill>
                <a:latin typeface="Calibri"/>
                <a:cs typeface="Calibri"/>
              </a:rPr>
              <a:t>stigma  </a:t>
            </a:r>
            <a:r>
              <a:rPr sz="2000" b="1" spc="175" dirty="0">
                <a:solidFill>
                  <a:srgbClr val="003378"/>
                </a:solidFill>
                <a:latin typeface="Calibri"/>
                <a:cs typeface="Calibri"/>
              </a:rPr>
              <a:t>and </a:t>
            </a:r>
            <a:r>
              <a:rPr sz="2000" b="1" spc="140" dirty="0">
                <a:solidFill>
                  <a:srgbClr val="003378"/>
                </a:solidFill>
                <a:latin typeface="Calibri"/>
                <a:cs typeface="Calibri"/>
              </a:rPr>
              <a:t>discrimination </a:t>
            </a:r>
            <a:r>
              <a:rPr sz="2000" b="1" spc="90" dirty="0">
                <a:solidFill>
                  <a:srgbClr val="003378"/>
                </a:solidFill>
                <a:latin typeface="Calibri"/>
                <a:cs typeface="Calibri"/>
              </a:rPr>
              <a:t>in </a:t>
            </a:r>
            <a:r>
              <a:rPr sz="2000" b="1" spc="135" dirty="0">
                <a:solidFill>
                  <a:srgbClr val="003378"/>
                </a:solidFill>
                <a:latin typeface="Calibri"/>
                <a:cs typeface="Calibri"/>
              </a:rPr>
              <a:t>various  </a:t>
            </a:r>
            <a:r>
              <a:rPr sz="2000" b="1" spc="185" dirty="0">
                <a:solidFill>
                  <a:srgbClr val="003378"/>
                </a:solidFill>
                <a:latin typeface="Calibri"/>
                <a:cs typeface="Calibri"/>
              </a:rPr>
              <a:t>community</a:t>
            </a:r>
            <a:r>
              <a:rPr sz="2000" b="1" spc="15" dirty="0">
                <a:solidFill>
                  <a:srgbClr val="003378"/>
                </a:solidFill>
                <a:latin typeface="Calibri"/>
                <a:cs typeface="Calibri"/>
              </a:rPr>
              <a:t> </a:t>
            </a:r>
            <a:r>
              <a:rPr sz="2000" b="1" spc="165" dirty="0">
                <a:solidFill>
                  <a:srgbClr val="003378"/>
                </a:solidFill>
                <a:latin typeface="Calibri"/>
                <a:cs typeface="Calibri"/>
              </a:rPr>
              <a:t>settings</a:t>
            </a:r>
            <a:r>
              <a:rPr sz="2000" b="1" spc="15" dirty="0">
                <a:solidFill>
                  <a:srgbClr val="003378"/>
                </a:solidFill>
                <a:latin typeface="Calibri"/>
                <a:cs typeface="Calibri"/>
              </a:rPr>
              <a:t> </a:t>
            </a:r>
            <a:r>
              <a:rPr sz="2000" b="1" spc="155" dirty="0">
                <a:solidFill>
                  <a:srgbClr val="003378"/>
                </a:solidFill>
                <a:latin typeface="Calibri"/>
                <a:cs typeface="Calibri"/>
              </a:rPr>
              <a:t>at</a:t>
            </a:r>
            <a:r>
              <a:rPr sz="2000" b="1" spc="15" dirty="0">
                <a:solidFill>
                  <a:srgbClr val="003378"/>
                </a:solidFill>
                <a:latin typeface="Calibri"/>
                <a:cs typeface="Calibri"/>
              </a:rPr>
              <a:t> </a:t>
            </a:r>
            <a:r>
              <a:rPr sz="2000" b="1" spc="165" dirty="0">
                <a:solidFill>
                  <a:srgbClr val="003378"/>
                </a:solidFill>
                <a:latin typeface="Calibri"/>
                <a:cs typeface="Calibri"/>
              </a:rPr>
              <a:t>every</a:t>
            </a:r>
            <a:r>
              <a:rPr sz="2000" b="1" spc="20" dirty="0">
                <a:solidFill>
                  <a:srgbClr val="003378"/>
                </a:solidFill>
                <a:latin typeface="Calibri"/>
                <a:cs typeface="Calibri"/>
              </a:rPr>
              <a:t> </a:t>
            </a:r>
            <a:r>
              <a:rPr sz="2000" b="1" spc="110" dirty="0">
                <a:solidFill>
                  <a:srgbClr val="003378"/>
                </a:solidFill>
                <a:latin typeface="Calibri"/>
                <a:cs typeface="Calibri"/>
              </a:rPr>
              <a:t>level</a:t>
            </a:r>
            <a:endParaRPr sz="2000">
              <a:latin typeface="Calibri"/>
              <a:cs typeface="Calibri"/>
            </a:endParaRPr>
          </a:p>
        </p:txBody>
      </p:sp>
      <p:sp>
        <p:nvSpPr>
          <p:cNvPr id="40" name="object 40"/>
          <p:cNvSpPr/>
          <p:nvPr/>
        </p:nvSpPr>
        <p:spPr>
          <a:xfrm>
            <a:off x="5368028" y="8549446"/>
            <a:ext cx="76199" cy="76199"/>
          </a:xfrm>
          <a:prstGeom prst="rect">
            <a:avLst/>
          </a:prstGeom>
          <a:blipFill>
            <a:blip r:embed="rId4" cstate="print"/>
            <a:stretch>
              <a:fillRect/>
            </a:stretch>
          </a:blipFill>
        </p:spPr>
        <p:txBody>
          <a:bodyPr wrap="square" lIns="0" tIns="0" rIns="0" bIns="0" rtlCol="0"/>
          <a:lstStyle/>
          <a:p>
            <a:endParaRPr/>
          </a:p>
        </p:txBody>
      </p:sp>
      <p:sp>
        <p:nvSpPr>
          <p:cNvPr id="41" name="object 41"/>
          <p:cNvSpPr/>
          <p:nvPr/>
        </p:nvSpPr>
        <p:spPr>
          <a:xfrm>
            <a:off x="5368028" y="8797096"/>
            <a:ext cx="76199" cy="76199"/>
          </a:xfrm>
          <a:prstGeom prst="rect">
            <a:avLst/>
          </a:prstGeom>
          <a:blipFill>
            <a:blip r:embed="rId4" cstate="print"/>
            <a:stretch>
              <a:fillRect/>
            </a:stretch>
          </a:blipFill>
        </p:spPr>
        <p:txBody>
          <a:bodyPr wrap="square" lIns="0" tIns="0" rIns="0" bIns="0" rtlCol="0"/>
          <a:lstStyle/>
          <a:p>
            <a:endParaRPr/>
          </a:p>
        </p:txBody>
      </p:sp>
      <p:sp>
        <p:nvSpPr>
          <p:cNvPr id="42" name="object 42"/>
          <p:cNvSpPr txBox="1"/>
          <p:nvPr/>
        </p:nvSpPr>
        <p:spPr>
          <a:xfrm>
            <a:off x="5577528" y="8397109"/>
            <a:ext cx="6157595" cy="825500"/>
          </a:xfrm>
          <a:prstGeom prst="rect">
            <a:avLst/>
          </a:prstGeom>
        </p:spPr>
        <p:txBody>
          <a:bodyPr vert="horz" wrap="square" lIns="0" tIns="68580" rIns="0" bIns="0" rtlCol="0">
            <a:spAutoFit/>
          </a:bodyPr>
          <a:lstStyle/>
          <a:p>
            <a:pPr marL="12700" marR="5080">
              <a:lnSpc>
                <a:spcPts val="1950"/>
              </a:lnSpc>
              <a:spcBef>
                <a:spcPts val="540"/>
              </a:spcBef>
            </a:pPr>
            <a:r>
              <a:rPr sz="2000" b="1" spc="140" dirty="0">
                <a:solidFill>
                  <a:srgbClr val="003378"/>
                </a:solidFill>
                <a:latin typeface="Calibri"/>
                <a:cs typeface="Calibri"/>
              </a:rPr>
              <a:t>Legislation</a:t>
            </a:r>
            <a:r>
              <a:rPr sz="2000" b="1" spc="15" dirty="0">
                <a:solidFill>
                  <a:srgbClr val="003378"/>
                </a:solidFill>
                <a:latin typeface="Calibri"/>
                <a:cs typeface="Calibri"/>
              </a:rPr>
              <a:t> </a:t>
            </a:r>
            <a:r>
              <a:rPr sz="2000" b="1" spc="175" dirty="0">
                <a:solidFill>
                  <a:srgbClr val="003378"/>
                </a:solidFill>
                <a:latin typeface="Calibri"/>
                <a:cs typeface="Calibri"/>
              </a:rPr>
              <a:t>and</a:t>
            </a:r>
            <a:r>
              <a:rPr sz="2000" b="1" spc="15" dirty="0">
                <a:solidFill>
                  <a:srgbClr val="003378"/>
                </a:solidFill>
                <a:latin typeface="Calibri"/>
                <a:cs typeface="Calibri"/>
              </a:rPr>
              <a:t> </a:t>
            </a:r>
            <a:r>
              <a:rPr sz="2000" b="1" spc="170" dirty="0">
                <a:solidFill>
                  <a:srgbClr val="003378"/>
                </a:solidFill>
                <a:latin typeface="Calibri"/>
                <a:cs typeface="Calibri"/>
              </a:rPr>
              <a:t>destigmatise</a:t>
            </a:r>
            <a:r>
              <a:rPr sz="2000" b="1" spc="15" dirty="0">
                <a:solidFill>
                  <a:srgbClr val="003378"/>
                </a:solidFill>
                <a:latin typeface="Calibri"/>
                <a:cs typeface="Calibri"/>
              </a:rPr>
              <a:t> </a:t>
            </a:r>
            <a:r>
              <a:rPr sz="2000" b="1" spc="145" dirty="0">
                <a:solidFill>
                  <a:srgbClr val="003378"/>
                </a:solidFill>
                <a:latin typeface="Calibri"/>
                <a:cs typeface="Calibri"/>
              </a:rPr>
              <a:t>mental</a:t>
            </a:r>
            <a:r>
              <a:rPr sz="2000" b="1" spc="15" dirty="0">
                <a:solidFill>
                  <a:srgbClr val="003378"/>
                </a:solidFill>
                <a:latin typeface="Calibri"/>
                <a:cs typeface="Calibri"/>
              </a:rPr>
              <a:t> </a:t>
            </a:r>
            <a:r>
              <a:rPr sz="2000" b="1" spc="130" dirty="0">
                <a:solidFill>
                  <a:srgbClr val="003378"/>
                </a:solidFill>
                <a:latin typeface="Calibri"/>
                <a:cs typeface="Calibri"/>
              </a:rPr>
              <a:t>health</a:t>
            </a:r>
            <a:r>
              <a:rPr sz="2000" b="1" spc="20" dirty="0">
                <a:solidFill>
                  <a:srgbClr val="003378"/>
                </a:solidFill>
                <a:latin typeface="Calibri"/>
                <a:cs typeface="Calibri"/>
              </a:rPr>
              <a:t> </a:t>
            </a:r>
            <a:r>
              <a:rPr sz="2000" b="1" spc="180" dirty="0">
                <a:solidFill>
                  <a:srgbClr val="003378"/>
                </a:solidFill>
                <a:latin typeface="Calibri"/>
                <a:cs typeface="Calibri"/>
              </a:rPr>
              <a:t>issues  </a:t>
            </a:r>
            <a:r>
              <a:rPr sz="2000" b="1" spc="125" dirty="0">
                <a:solidFill>
                  <a:srgbClr val="003378"/>
                </a:solidFill>
                <a:latin typeface="Calibri"/>
                <a:cs typeface="Calibri"/>
              </a:rPr>
              <a:t>Rehabilitative </a:t>
            </a:r>
            <a:r>
              <a:rPr sz="2000" b="1" spc="135" dirty="0">
                <a:solidFill>
                  <a:srgbClr val="003378"/>
                </a:solidFill>
                <a:latin typeface="Calibri"/>
                <a:cs typeface="Calibri"/>
              </a:rPr>
              <a:t>solutions </a:t>
            </a:r>
            <a:r>
              <a:rPr sz="2000" b="1" spc="175" dirty="0">
                <a:solidFill>
                  <a:srgbClr val="003378"/>
                </a:solidFill>
                <a:latin typeface="Calibri"/>
                <a:cs typeface="Calibri"/>
              </a:rPr>
              <a:t>and management  </a:t>
            </a:r>
            <a:r>
              <a:rPr sz="2000" b="1" spc="135" dirty="0">
                <a:solidFill>
                  <a:srgbClr val="003378"/>
                </a:solidFill>
                <a:latin typeface="Calibri"/>
                <a:cs typeface="Calibri"/>
              </a:rPr>
              <a:t>solutions</a:t>
            </a:r>
            <a:endParaRPr sz="2000">
              <a:latin typeface="Calibri"/>
              <a:cs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700727" y="4448238"/>
            <a:ext cx="5349875" cy="1244600"/>
          </a:xfrm>
          <a:prstGeom prst="rect">
            <a:avLst/>
          </a:prstGeom>
        </p:spPr>
        <p:txBody>
          <a:bodyPr vert="horz" wrap="square" lIns="0" tIns="12700" rIns="0" bIns="0" rtlCol="0">
            <a:spAutoFit/>
          </a:bodyPr>
          <a:lstStyle/>
          <a:p>
            <a:pPr marL="12700">
              <a:lnSpc>
                <a:spcPct val="100000"/>
              </a:lnSpc>
              <a:spcBef>
                <a:spcPts val="100"/>
              </a:spcBef>
            </a:pPr>
            <a:r>
              <a:rPr spc="650" dirty="0"/>
              <a:t>Thank</a:t>
            </a:r>
            <a:r>
              <a:rPr spc="20" dirty="0"/>
              <a:t> </a:t>
            </a:r>
            <a:r>
              <a:rPr spc="465" dirty="0"/>
              <a:t>you.</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8287999" cy="10286999"/>
          </a:xfrm>
          <a:prstGeom prst="rect">
            <a:avLst/>
          </a:prstGeom>
          <a:blipFill>
            <a:blip r:embed="rId3" cstate="print"/>
            <a:stretch>
              <a:fillRect/>
            </a:stretch>
          </a:blipFill>
        </p:spPr>
        <p:txBody>
          <a:bodyPr wrap="square" lIns="0" tIns="0" rIns="0" bIns="0" rtlCol="0"/>
          <a:lstStyle/>
          <a:p>
            <a:endParaRPr/>
          </a:p>
        </p:txBody>
      </p:sp>
      <p:sp>
        <p:nvSpPr>
          <p:cNvPr id="3" name="object 3"/>
          <p:cNvSpPr/>
          <p:nvPr/>
        </p:nvSpPr>
        <p:spPr>
          <a:xfrm>
            <a:off x="1028700" y="5475341"/>
            <a:ext cx="16230600" cy="3783329"/>
          </a:xfrm>
          <a:custGeom>
            <a:avLst/>
            <a:gdLst/>
            <a:ahLst/>
            <a:cxnLst/>
            <a:rect l="l" t="t" r="r" b="b"/>
            <a:pathLst>
              <a:path w="16230600" h="3783329">
                <a:moveTo>
                  <a:pt x="16230598" y="3782958"/>
                </a:moveTo>
                <a:lnTo>
                  <a:pt x="0" y="3782958"/>
                </a:lnTo>
                <a:lnTo>
                  <a:pt x="0" y="0"/>
                </a:lnTo>
                <a:lnTo>
                  <a:pt x="16230598" y="0"/>
                </a:lnTo>
                <a:lnTo>
                  <a:pt x="16230598" y="3782958"/>
                </a:lnTo>
                <a:close/>
              </a:path>
            </a:pathLst>
          </a:custGeom>
          <a:solidFill>
            <a:srgbClr val="003378">
              <a:alpha val="75000"/>
            </a:srgbClr>
          </a:solidFill>
        </p:spPr>
        <p:txBody>
          <a:bodyPr wrap="square" lIns="0" tIns="0" rIns="0" bIns="0" rtlCol="0"/>
          <a:lstStyle/>
          <a:p>
            <a:endParaRPr/>
          </a:p>
        </p:txBody>
      </p:sp>
      <p:sp>
        <p:nvSpPr>
          <p:cNvPr id="4" name="object 4"/>
          <p:cNvSpPr/>
          <p:nvPr/>
        </p:nvSpPr>
        <p:spPr>
          <a:xfrm>
            <a:off x="16310818" y="4998567"/>
            <a:ext cx="950594" cy="950594"/>
          </a:xfrm>
          <a:custGeom>
            <a:avLst/>
            <a:gdLst/>
            <a:ahLst/>
            <a:cxnLst/>
            <a:rect l="l" t="t" r="r" b="b"/>
            <a:pathLst>
              <a:path w="950594" h="950595">
                <a:moveTo>
                  <a:pt x="474983" y="949966"/>
                </a:moveTo>
                <a:lnTo>
                  <a:pt x="426434" y="947513"/>
                </a:lnTo>
                <a:lnTo>
                  <a:pt x="379285" y="940312"/>
                </a:lnTo>
                <a:lnTo>
                  <a:pt x="333773" y="928604"/>
                </a:lnTo>
                <a:lnTo>
                  <a:pt x="290138" y="912626"/>
                </a:lnTo>
                <a:lnTo>
                  <a:pt x="248620" y="892619"/>
                </a:lnTo>
                <a:lnTo>
                  <a:pt x="209457" y="868821"/>
                </a:lnTo>
                <a:lnTo>
                  <a:pt x="172889" y="841472"/>
                </a:lnTo>
                <a:lnTo>
                  <a:pt x="139155" y="810811"/>
                </a:lnTo>
                <a:lnTo>
                  <a:pt x="108494" y="777077"/>
                </a:lnTo>
                <a:lnTo>
                  <a:pt x="81144" y="740509"/>
                </a:lnTo>
                <a:lnTo>
                  <a:pt x="57347" y="701346"/>
                </a:lnTo>
                <a:lnTo>
                  <a:pt x="37340" y="659827"/>
                </a:lnTo>
                <a:lnTo>
                  <a:pt x="21362" y="616193"/>
                </a:lnTo>
                <a:lnTo>
                  <a:pt x="9653" y="570681"/>
                </a:lnTo>
                <a:lnTo>
                  <a:pt x="2453" y="523531"/>
                </a:lnTo>
                <a:lnTo>
                  <a:pt x="0" y="474983"/>
                </a:lnTo>
                <a:lnTo>
                  <a:pt x="2453" y="426434"/>
                </a:lnTo>
                <a:lnTo>
                  <a:pt x="9653" y="379285"/>
                </a:lnTo>
                <a:lnTo>
                  <a:pt x="21362" y="333773"/>
                </a:lnTo>
                <a:lnTo>
                  <a:pt x="37340" y="290138"/>
                </a:lnTo>
                <a:lnTo>
                  <a:pt x="57347" y="248620"/>
                </a:lnTo>
                <a:lnTo>
                  <a:pt x="81144" y="209457"/>
                </a:lnTo>
                <a:lnTo>
                  <a:pt x="108494" y="172889"/>
                </a:lnTo>
                <a:lnTo>
                  <a:pt x="139155" y="139155"/>
                </a:lnTo>
                <a:lnTo>
                  <a:pt x="172889" y="108494"/>
                </a:lnTo>
                <a:lnTo>
                  <a:pt x="209457" y="81144"/>
                </a:lnTo>
                <a:lnTo>
                  <a:pt x="248620" y="57347"/>
                </a:lnTo>
                <a:lnTo>
                  <a:pt x="290138" y="37340"/>
                </a:lnTo>
                <a:lnTo>
                  <a:pt x="333773" y="21362"/>
                </a:lnTo>
                <a:lnTo>
                  <a:pt x="379285" y="9653"/>
                </a:lnTo>
                <a:lnTo>
                  <a:pt x="426434" y="2453"/>
                </a:lnTo>
                <a:lnTo>
                  <a:pt x="474983" y="0"/>
                </a:lnTo>
                <a:lnTo>
                  <a:pt x="523531" y="2453"/>
                </a:lnTo>
                <a:lnTo>
                  <a:pt x="570681" y="9653"/>
                </a:lnTo>
                <a:lnTo>
                  <a:pt x="616193" y="21362"/>
                </a:lnTo>
                <a:lnTo>
                  <a:pt x="659827" y="37340"/>
                </a:lnTo>
                <a:lnTo>
                  <a:pt x="661194" y="37998"/>
                </a:lnTo>
                <a:lnTo>
                  <a:pt x="474983" y="37998"/>
                </a:lnTo>
                <a:lnTo>
                  <a:pt x="427384" y="40563"/>
                </a:lnTo>
                <a:lnTo>
                  <a:pt x="381266" y="48081"/>
                </a:lnTo>
                <a:lnTo>
                  <a:pt x="336896" y="60284"/>
                </a:lnTo>
                <a:lnTo>
                  <a:pt x="294541" y="76906"/>
                </a:lnTo>
                <a:lnTo>
                  <a:pt x="254467" y="97679"/>
                </a:lnTo>
                <a:lnTo>
                  <a:pt x="216943" y="122336"/>
                </a:lnTo>
                <a:lnTo>
                  <a:pt x="182235" y="150611"/>
                </a:lnTo>
                <a:lnTo>
                  <a:pt x="150611" y="182235"/>
                </a:lnTo>
                <a:lnTo>
                  <a:pt x="122336" y="216943"/>
                </a:lnTo>
                <a:lnTo>
                  <a:pt x="97679" y="254467"/>
                </a:lnTo>
                <a:lnTo>
                  <a:pt x="76906" y="294541"/>
                </a:lnTo>
                <a:lnTo>
                  <a:pt x="60284" y="336896"/>
                </a:lnTo>
                <a:lnTo>
                  <a:pt x="48081" y="381266"/>
                </a:lnTo>
                <a:lnTo>
                  <a:pt x="40563" y="427384"/>
                </a:lnTo>
                <a:lnTo>
                  <a:pt x="37998" y="474983"/>
                </a:lnTo>
                <a:lnTo>
                  <a:pt x="40563" y="522582"/>
                </a:lnTo>
                <a:lnTo>
                  <a:pt x="48081" y="568700"/>
                </a:lnTo>
                <a:lnTo>
                  <a:pt x="60284" y="613070"/>
                </a:lnTo>
                <a:lnTo>
                  <a:pt x="76906" y="655425"/>
                </a:lnTo>
                <a:lnTo>
                  <a:pt x="97679" y="695498"/>
                </a:lnTo>
                <a:lnTo>
                  <a:pt x="122336" y="733022"/>
                </a:lnTo>
                <a:lnTo>
                  <a:pt x="150611" y="767730"/>
                </a:lnTo>
                <a:lnTo>
                  <a:pt x="182235" y="799355"/>
                </a:lnTo>
                <a:lnTo>
                  <a:pt x="216943" y="827630"/>
                </a:lnTo>
                <a:lnTo>
                  <a:pt x="254467" y="852287"/>
                </a:lnTo>
                <a:lnTo>
                  <a:pt x="294541" y="873060"/>
                </a:lnTo>
                <a:lnTo>
                  <a:pt x="336896" y="889681"/>
                </a:lnTo>
                <a:lnTo>
                  <a:pt x="381266" y="901885"/>
                </a:lnTo>
                <a:lnTo>
                  <a:pt x="427384" y="909402"/>
                </a:lnTo>
                <a:lnTo>
                  <a:pt x="474983" y="911968"/>
                </a:lnTo>
                <a:lnTo>
                  <a:pt x="661194" y="911968"/>
                </a:lnTo>
                <a:lnTo>
                  <a:pt x="659827" y="912626"/>
                </a:lnTo>
                <a:lnTo>
                  <a:pt x="616193" y="928604"/>
                </a:lnTo>
                <a:lnTo>
                  <a:pt x="570681" y="940312"/>
                </a:lnTo>
                <a:lnTo>
                  <a:pt x="523531" y="947513"/>
                </a:lnTo>
                <a:lnTo>
                  <a:pt x="474983" y="949966"/>
                </a:lnTo>
                <a:close/>
              </a:path>
              <a:path w="950594" h="950595">
                <a:moveTo>
                  <a:pt x="661194" y="911968"/>
                </a:moveTo>
                <a:lnTo>
                  <a:pt x="474983" y="911968"/>
                </a:lnTo>
                <a:lnTo>
                  <a:pt x="522582" y="909402"/>
                </a:lnTo>
                <a:lnTo>
                  <a:pt x="568700" y="901885"/>
                </a:lnTo>
                <a:lnTo>
                  <a:pt x="613070" y="889681"/>
                </a:lnTo>
                <a:lnTo>
                  <a:pt x="655425" y="873060"/>
                </a:lnTo>
                <a:lnTo>
                  <a:pt x="695498" y="852287"/>
                </a:lnTo>
                <a:lnTo>
                  <a:pt x="733022" y="827630"/>
                </a:lnTo>
                <a:lnTo>
                  <a:pt x="767730" y="799355"/>
                </a:lnTo>
                <a:lnTo>
                  <a:pt x="799355" y="767730"/>
                </a:lnTo>
                <a:lnTo>
                  <a:pt x="827630" y="733022"/>
                </a:lnTo>
                <a:lnTo>
                  <a:pt x="852287" y="695498"/>
                </a:lnTo>
                <a:lnTo>
                  <a:pt x="873060" y="655425"/>
                </a:lnTo>
                <a:lnTo>
                  <a:pt x="889681" y="613070"/>
                </a:lnTo>
                <a:lnTo>
                  <a:pt x="901885" y="568700"/>
                </a:lnTo>
                <a:lnTo>
                  <a:pt x="909402" y="522582"/>
                </a:lnTo>
                <a:lnTo>
                  <a:pt x="911968" y="474983"/>
                </a:lnTo>
                <a:lnTo>
                  <a:pt x="909402" y="427384"/>
                </a:lnTo>
                <a:lnTo>
                  <a:pt x="901885" y="381266"/>
                </a:lnTo>
                <a:lnTo>
                  <a:pt x="889681" y="336896"/>
                </a:lnTo>
                <a:lnTo>
                  <a:pt x="873060" y="294541"/>
                </a:lnTo>
                <a:lnTo>
                  <a:pt x="852287" y="254467"/>
                </a:lnTo>
                <a:lnTo>
                  <a:pt x="827630" y="216943"/>
                </a:lnTo>
                <a:lnTo>
                  <a:pt x="799355" y="182235"/>
                </a:lnTo>
                <a:lnTo>
                  <a:pt x="767730" y="150611"/>
                </a:lnTo>
                <a:lnTo>
                  <a:pt x="733022" y="122336"/>
                </a:lnTo>
                <a:lnTo>
                  <a:pt x="695498" y="97679"/>
                </a:lnTo>
                <a:lnTo>
                  <a:pt x="655425" y="76906"/>
                </a:lnTo>
                <a:lnTo>
                  <a:pt x="613070" y="60284"/>
                </a:lnTo>
                <a:lnTo>
                  <a:pt x="568700" y="48081"/>
                </a:lnTo>
                <a:lnTo>
                  <a:pt x="522582" y="40563"/>
                </a:lnTo>
                <a:lnTo>
                  <a:pt x="474983" y="37998"/>
                </a:lnTo>
                <a:lnTo>
                  <a:pt x="661194" y="37998"/>
                </a:lnTo>
                <a:lnTo>
                  <a:pt x="701346" y="57347"/>
                </a:lnTo>
                <a:lnTo>
                  <a:pt x="740509" y="81144"/>
                </a:lnTo>
                <a:lnTo>
                  <a:pt x="777077" y="108494"/>
                </a:lnTo>
                <a:lnTo>
                  <a:pt x="810811" y="139155"/>
                </a:lnTo>
                <a:lnTo>
                  <a:pt x="841472" y="172889"/>
                </a:lnTo>
                <a:lnTo>
                  <a:pt x="868821" y="209457"/>
                </a:lnTo>
                <a:lnTo>
                  <a:pt x="892619" y="248620"/>
                </a:lnTo>
                <a:lnTo>
                  <a:pt x="912626" y="290138"/>
                </a:lnTo>
                <a:lnTo>
                  <a:pt x="928604" y="333773"/>
                </a:lnTo>
                <a:lnTo>
                  <a:pt x="940312" y="379285"/>
                </a:lnTo>
                <a:lnTo>
                  <a:pt x="947513" y="426434"/>
                </a:lnTo>
                <a:lnTo>
                  <a:pt x="949966" y="474983"/>
                </a:lnTo>
                <a:lnTo>
                  <a:pt x="947513" y="523531"/>
                </a:lnTo>
                <a:lnTo>
                  <a:pt x="940312" y="570681"/>
                </a:lnTo>
                <a:lnTo>
                  <a:pt x="928604" y="616193"/>
                </a:lnTo>
                <a:lnTo>
                  <a:pt x="912626" y="659827"/>
                </a:lnTo>
                <a:lnTo>
                  <a:pt x="892619" y="701346"/>
                </a:lnTo>
                <a:lnTo>
                  <a:pt x="868821" y="740509"/>
                </a:lnTo>
                <a:lnTo>
                  <a:pt x="841472" y="777077"/>
                </a:lnTo>
                <a:lnTo>
                  <a:pt x="810811" y="810811"/>
                </a:lnTo>
                <a:lnTo>
                  <a:pt x="777077" y="841472"/>
                </a:lnTo>
                <a:lnTo>
                  <a:pt x="740509" y="868821"/>
                </a:lnTo>
                <a:lnTo>
                  <a:pt x="701346" y="892619"/>
                </a:lnTo>
                <a:lnTo>
                  <a:pt x="661194" y="911968"/>
                </a:lnTo>
                <a:close/>
              </a:path>
              <a:path w="950594" h="950595">
                <a:moveTo>
                  <a:pt x="398986" y="708863"/>
                </a:moveTo>
                <a:lnTo>
                  <a:pt x="358612" y="676455"/>
                </a:lnTo>
                <a:lnTo>
                  <a:pt x="353120" y="663071"/>
                </a:lnTo>
                <a:lnTo>
                  <a:pt x="354493" y="655888"/>
                </a:lnTo>
                <a:lnTo>
                  <a:pt x="358612" y="649539"/>
                </a:lnTo>
                <a:lnTo>
                  <a:pt x="533366" y="474983"/>
                </a:lnTo>
                <a:lnTo>
                  <a:pt x="358612" y="300426"/>
                </a:lnTo>
                <a:lnTo>
                  <a:pt x="354493" y="294078"/>
                </a:lnTo>
                <a:lnTo>
                  <a:pt x="353120" y="286894"/>
                </a:lnTo>
                <a:lnTo>
                  <a:pt x="354493" y="279748"/>
                </a:lnTo>
                <a:lnTo>
                  <a:pt x="358612" y="273511"/>
                </a:lnTo>
                <a:lnTo>
                  <a:pt x="385528" y="246595"/>
                </a:lnTo>
                <a:lnTo>
                  <a:pt x="391848" y="242476"/>
                </a:lnTo>
                <a:lnTo>
                  <a:pt x="398986" y="241103"/>
                </a:lnTo>
                <a:lnTo>
                  <a:pt x="406123" y="242476"/>
                </a:lnTo>
                <a:lnTo>
                  <a:pt x="412443" y="246595"/>
                </a:lnTo>
                <a:lnTo>
                  <a:pt x="627373" y="461525"/>
                </a:lnTo>
                <a:lnTo>
                  <a:pt x="631604" y="467846"/>
                </a:lnTo>
                <a:lnTo>
                  <a:pt x="633014" y="474983"/>
                </a:lnTo>
                <a:lnTo>
                  <a:pt x="631604" y="482120"/>
                </a:lnTo>
                <a:lnTo>
                  <a:pt x="627373" y="488441"/>
                </a:lnTo>
                <a:lnTo>
                  <a:pt x="412443" y="703371"/>
                </a:lnTo>
                <a:lnTo>
                  <a:pt x="406123" y="707490"/>
                </a:lnTo>
                <a:lnTo>
                  <a:pt x="398986" y="708863"/>
                </a:lnTo>
                <a:close/>
              </a:path>
            </a:pathLst>
          </a:custGeom>
          <a:solidFill>
            <a:srgbClr val="E1E1E1"/>
          </a:solidFill>
        </p:spPr>
        <p:txBody>
          <a:bodyPr wrap="square" lIns="0" tIns="0" rIns="0" bIns="0" rtlCol="0"/>
          <a:lstStyle/>
          <a:p>
            <a:endParaRPr/>
          </a:p>
        </p:txBody>
      </p:sp>
      <p:sp>
        <p:nvSpPr>
          <p:cNvPr id="5" name="object 5"/>
          <p:cNvSpPr txBox="1"/>
          <p:nvPr/>
        </p:nvSpPr>
        <p:spPr>
          <a:xfrm>
            <a:off x="2626377" y="5832106"/>
            <a:ext cx="13035280" cy="3088640"/>
          </a:xfrm>
          <a:prstGeom prst="rect">
            <a:avLst/>
          </a:prstGeom>
        </p:spPr>
        <p:txBody>
          <a:bodyPr vert="horz" wrap="square" lIns="0" tIns="12065" rIns="0" bIns="0" rtlCol="0">
            <a:spAutoFit/>
          </a:bodyPr>
          <a:lstStyle/>
          <a:p>
            <a:pPr marL="12700" marR="5080" algn="ctr">
              <a:lnSpc>
                <a:spcPct val="116700"/>
              </a:lnSpc>
              <a:spcBef>
                <a:spcPts val="95"/>
              </a:spcBef>
            </a:pPr>
            <a:r>
              <a:rPr sz="3000" spc="235" dirty="0">
                <a:solidFill>
                  <a:srgbClr val="FFFFFF"/>
                </a:solidFill>
                <a:latin typeface="Calibri"/>
                <a:cs typeface="Calibri"/>
              </a:rPr>
              <a:t>One </a:t>
            </a:r>
            <a:r>
              <a:rPr sz="3000" spc="135" dirty="0">
                <a:solidFill>
                  <a:srgbClr val="FFFFFF"/>
                </a:solidFill>
                <a:latin typeface="Calibri"/>
                <a:cs typeface="Calibri"/>
              </a:rPr>
              <a:t>of </a:t>
            </a:r>
            <a:r>
              <a:rPr sz="3000" spc="170" dirty="0">
                <a:solidFill>
                  <a:srgbClr val="FFFFFF"/>
                </a:solidFill>
                <a:latin typeface="Calibri"/>
                <a:cs typeface="Calibri"/>
              </a:rPr>
              <a:t>the </a:t>
            </a:r>
            <a:r>
              <a:rPr sz="3000" spc="165" dirty="0">
                <a:solidFill>
                  <a:srgbClr val="FFFFFF"/>
                </a:solidFill>
                <a:latin typeface="Calibri"/>
                <a:cs typeface="Calibri"/>
              </a:rPr>
              <a:t>important </a:t>
            </a:r>
            <a:r>
              <a:rPr sz="3000" spc="240" dirty="0">
                <a:solidFill>
                  <a:srgbClr val="FFFFFF"/>
                </a:solidFill>
                <a:latin typeface="Calibri"/>
                <a:cs typeface="Calibri"/>
              </a:rPr>
              <a:t>components </a:t>
            </a:r>
            <a:r>
              <a:rPr sz="3000" spc="135" dirty="0">
                <a:solidFill>
                  <a:srgbClr val="FFFFFF"/>
                </a:solidFill>
                <a:latin typeface="Calibri"/>
                <a:cs typeface="Calibri"/>
              </a:rPr>
              <a:t>of </a:t>
            </a:r>
            <a:r>
              <a:rPr sz="3000" spc="160" dirty="0">
                <a:solidFill>
                  <a:srgbClr val="FFFFFF"/>
                </a:solidFill>
                <a:latin typeface="Calibri"/>
                <a:cs typeface="Calibri"/>
              </a:rPr>
              <a:t>healthy </a:t>
            </a:r>
            <a:r>
              <a:rPr sz="3000" spc="165" dirty="0">
                <a:solidFill>
                  <a:srgbClr val="FFFFFF"/>
                </a:solidFill>
                <a:latin typeface="Calibri"/>
                <a:cs typeface="Calibri"/>
              </a:rPr>
              <a:t>aging </a:t>
            </a:r>
            <a:r>
              <a:rPr sz="3000" spc="175" dirty="0">
                <a:solidFill>
                  <a:srgbClr val="FFFFFF"/>
                </a:solidFill>
                <a:latin typeface="Calibri"/>
                <a:cs typeface="Calibri"/>
              </a:rPr>
              <a:t>is </a:t>
            </a:r>
            <a:r>
              <a:rPr sz="3000" spc="155" dirty="0">
                <a:solidFill>
                  <a:srgbClr val="FFFFFF"/>
                </a:solidFill>
                <a:latin typeface="Calibri"/>
                <a:cs typeface="Calibri"/>
              </a:rPr>
              <a:t>having </a:t>
            </a:r>
            <a:r>
              <a:rPr sz="3000" spc="150" dirty="0">
                <a:solidFill>
                  <a:srgbClr val="FFFFFF"/>
                </a:solidFill>
                <a:latin typeface="Calibri"/>
                <a:cs typeface="Calibri"/>
              </a:rPr>
              <a:t>virtuous  </a:t>
            </a:r>
            <a:r>
              <a:rPr sz="3000" spc="160" dirty="0">
                <a:solidFill>
                  <a:srgbClr val="FFFFFF"/>
                </a:solidFill>
                <a:latin typeface="Calibri"/>
                <a:cs typeface="Calibri"/>
              </a:rPr>
              <a:t>mental </a:t>
            </a:r>
            <a:r>
              <a:rPr sz="3000" spc="90" dirty="0">
                <a:solidFill>
                  <a:srgbClr val="FFFFFF"/>
                </a:solidFill>
                <a:latin typeface="Calibri"/>
                <a:cs typeface="Calibri"/>
              </a:rPr>
              <a:t>health. </a:t>
            </a:r>
            <a:r>
              <a:rPr sz="3000" spc="105" dirty="0">
                <a:solidFill>
                  <a:srgbClr val="FFFFFF"/>
                </a:solidFill>
                <a:latin typeface="Calibri"/>
                <a:cs typeface="Calibri"/>
              </a:rPr>
              <a:t>Mental </a:t>
            </a:r>
            <a:r>
              <a:rPr sz="3000" spc="135" dirty="0">
                <a:solidFill>
                  <a:srgbClr val="FFFFFF"/>
                </a:solidFill>
                <a:latin typeface="Calibri"/>
                <a:cs typeface="Calibri"/>
              </a:rPr>
              <a:t>health </a:t>
            </a:r>
            <a:r>
              <a:rPr sz="3000" spc="175" dirty="0">
                <a:solidFill>
                  <a:srgbClr val="FFFFFF"/>
                </a:solidFill>
                <a:latin typeface="Calibri"/>
                <a:cs typeface="Calibri"/>
              </a:rPr>
              <a:t>is </a:t>
            </a:r>
            <a:r>
              <a:rPr sz="3000" spc="185" dirty="0">
                <a:solidFill>
                  <a:srgbClr val="FFFFFF"/>
                </a:solidFill>
                <a:latin typeface="Calibri"/>
                <a:cs typeface="Calibri"/>
              </a:rPr>
              <a:t>defined </a:t>
            </a:r>
            <a:r>
              <a:rPr sz="3000" spc="254" dirty="0">
                <a:solidFill>
                  <a:srgbClr val="FFFFFF"/>
                </a:solidFill>
                <a:latin typeface="Calibri"/>
                <a:cs typeface="Calibri"/>
              </a:rPr>
              <a:t>as </a:t>
            </a:r>
            <a:r>
              <a:rPr sz="3000" spc="185" dirty="0">
                <a:solidFill>
                  <a:srgbClr val="FFFFFF"/>
                </a:solidFill>
                <a:latin typeface="Calibri"/>
                <a:cs typeface="Calibri"/>
              </a:rPr>
              <a:t>a </a:t>
            </a:r>
            <a:r>
              <a:rPr sz="3000" spc="204" dirty="0">
                <a:solidFill>
                  <a:srgbClr val="FFFFFF"/>
                </a:solidFill>
                <a:latin typeface="Calibri"/>
                <a:cs typeface="Calibri"/>
              </a:rPr>
              <a:t>state </a:t>
            </a:r>
            <a:r>
              <a:rPr sz="3000" spc="135" dirty="0">
                <a:solidFill>
                  <a:srgbClr val="FFFFFF"/>
                </a:solidFill>
                <a:latin typeface="Calibri"/>
                <a:cs typeface="Calibri"/>
              </a:rPr>
              <a:t>of </a:t>
            </a:r>
            <a:r>
              <a:rPr sz="3000" spc="180" dirty="0">
                <a:solidFill>
                  <a:srgbClr val="FFFFFF"/>
                </a:solidFill>
                <a:latin typeface="Calibri"/>
                <a:cs typeface="Calibri"/>
              </a:rPr>
              <a:t>well-being </a:t>
            </a:r>
            <a:r>
              <a:rPr sz="3000" spc="80" dirty="0">
                <a:solidFill>
                  <a:srgbClr val="FFFFFF"/>
                </a:solidFill>
                <a:latin typeface="Calibri"/>
                <a:cs typeface="Calibri"/>
              </a:rPr>
              <a:t>in </a:t>
            </a:r>
            <a:r>
              <a:rPr sz="3000" spc="170" dirty="0">
                <a:solidFill>
                  <a:srgbClr val="FFFFFF"/>
                </a:solidFill>
                <a:latin typeface="Calibri"/>
                <a:cs typeface="Calibri"/>
              </a:rPr>
              <a:t>which  </a:t>
            </a:r>
            <a:r>
              <a:rPr sz="3000" spc="195" dirty="0">
                <a:solidFill>
                  <a:srgbClr val="FFFFFF"/>
                </a:solidFill>
                <a:latin typeface="Calibri"/>
                <a:cs typeface="Calibri"/>
              </a:rPr>
              <a:t>every </a:t>
            </a:r>
            <a:r>
              <a:rPr sz="3000" spc="135" dirty="0">
                <a:solidFill>
                  <a:srgbClr val="FFFFFF"/>
                </a:solidFill>
                <a:latin typeface="Calibri"/>
                <a:cs typeface="Calibri"/>
              </a:rPr>
              <a:t>individual </a:t>
            </a:r>
            <a:r>
              <a:rPr sz="3000" spc="145" dirty="0">
                <a:solidFill>
                  <a:srgbClr val="FFFFFF"/>
                </a:solidFill>
                <a:latin typeface="Calibri"/>
                <a:cs typeface="Calibri"/>
              </a:rPr>
              <a:t>realizes </a:t>
            </a:r>
            <a:r>
              <a:rPr sz="3000" spc="165" dirty="0">
                <a:solidFill>
                  <a:srgbClr val="FFFFFF"/>
                </a:solidFill>
                <a:latin typeface="Calibri"/>
                <a:cs typeface="Calibri"/>
              </a:rPr>
              <a:t>his </a:t>
            </a:r>
            <a:r>
              <a:rPr sz="3000" spc="114" dirty="0">
                <a:solidFill>
                  <a:srgbClr val="FFFFFF"/>
                </a:solidFill>
                <a:latin typeface="Calibri"/>
                <a:cs typeface="Calibri"/>
              </a:rPr>
              <a:t>or </a:t>
            </a:r>
            <a:r>
              <a:rPr sz="3000" spc="130" dirty="0">
                <a:solidFill>
                  <a:srgbClr val="FFFFFF"/>
                </a:solidFill>
                <a:latin typeface="Calibri"/>
                <a:cs typeface="Calibri"/>
              </a:rPr>
              <a:t>her </a:t>
            </a:r>
            <a:r>
              <a:rPr sz="3000" spc="150" dirty="0">
                <a:solidFill>
                  <a:srgbClr val="FFFFFF"/>
                </a:solidFill>
                <a:latin typeface="Calibri"/>
                <a:cs typeface="Calibri"/>
              </a:rPr>
              <a:t>own potential </a:t>
            </a:r>
            <a:r>
              <a:rPr sz="3000" spc="254" dirty="0">
                <a:solidFill>
                  <a:srgbClr val="FFFFFF"/>
                </a:solidFill>
                <a:latin typeface="Calibri"/>
                <a:cs typeface="Calibri"/>
              </a:rPr>
              <a:t>can </a:t>
            </a:r>
            <a:r>
              <a:rPr sz="3000" spc="285" dirty="0">
                <a:solidFill>
                  <a:srgbClr val="FFFFFF"/>
                </a:solidFill>
                <a:latin typeface="Calibri"/>
                <a:cs typeface="Calibri"/>
              </a:rPr>
              <a:t>cope</a:t>
            </a:r>
            <a:r>
              <a:rPr sz="3000" spc="-355" dirty="0">
                <a:solidFill>
                  <a:srgbClr val="FFFFFF"/>
                </a:solidFill>
                <a:latin typeface="Calibri"/>
                <a:cs typeface="Calibri"/>
              </a:rPr>
              <a:t> </a:t>
            </a:r>
            <a:r>
              <a:rPr sz="3000" spc="110" dirty="0">
                <a:solidFill>
                  <a:srgbClr val="FFFFFF"/>
                </a:solidFill>
                <a:latin typeface="Calibri"/>
                <a:cs typeface="Calibri"/>
              </a:rPr>
              <a:t>with </a:t>
            </a:r>
            <a:r>
              <a:rPr sz="3000" spc="170" dirty="0">
                <a:solidFill>
                  <a:srgbClr val="FFFFFF"/>
                </a:solidFill>
                <a:latin typeface="Calibri"/>
                <a:cs typeface="Calibri"/>
              </a:rPr>
              <a:t>the </a:t>
            </a:r>
            <a:r>
              <a:rPr sz="3000" spc="135" dirty="0">
                <a:solidFill>
                  <a:srgbClr val="FFFFFF"/>
                </a:solidFill>
                <a:latin typeface="Calibri"/>
                <a:cs typeface="Calibri"/>
              </a:rPr>
              <a:t>normal  </a:t>
            </a:r>
            <a:r>
              <a:rPr sz="3000" spc="240" dirty="0">
                <a:solidFill>
                  <a:srgbClr val="FFFFFF"/>
                </a:solidFill>
                <a:latin typeface="Calibri"/>
                <a:cs typeface="Calibri"/>
              </a:rPr>
              <a:t>stresses </a:t>
            </a:r>
            <a:r>
              <a:rPr sz="3000" spc="135" dirty="0">
                <a:solidFill>
                  <a:srgbClr val="FFFFFF"/>
                </a:solidFill>
                <a:latin typeface="Calibri"/>
                <a:cs typeface="Calibri"/>
              </a:rPr>
              <a:t>of </a:t>
            </a:r>
            <a:r>
              <a:rPr sz="3000" spc="15" dirty="0">
                <a:solidFill>
                  <a:srgbClr val="FFFFFF"/>
                </a:solidFill>
                <a:latin typeface="Calibri"/>
                <a:cs typeface="Calibri"/>
              </a:rPr>
              <a:t>life, </a:t>
            </a:r>
            <a:r>
              <a:rPr sz="3000" spc="125" dirty="0">
                <a:solidFill>
                  <a:srgbClr val="FFFFFF"/>
                </a:solidFill>
                <a:latin typeface="Calibri"/>
                <a:cs typeface="Calibri"/>
              </a:rPr>
              <a:t>work </a:t>
            </a:r>
            <a:r>
              <a:rPr sz="3000" spc="160" dirty="0">
                <a:solidFill>
                  <a:srgbClr val="FFFFFF"/>
                </a:solidFill>
                <a:latin typeface="Calibri"/>
                <a:cs typeface="Calibri"/>
              </a:rPr>
              <a:t>productively, </a:t>
            </a:r>
            <a:r>
              <a:rPr sz="3000" spc="210" dirty="0">
                <a:solidFill>
                  <a:srgbClr val="FFFFFF"/>
                </a:solidFill>
                <a:latin typeface="Calibri"/>
                <a:cs typeface="Calibri"/>
              </a:rPr>
              <a:t>and </a:t>
            </a:r>
            <a:r>
              <a:rPr sz="3000" spc="175" dirty="0">
                <a:solidFill>
                  <a:srgbClr val="FFFFFF"/>
                </a:solidFill>
                <a:latin typeface="Calibri"/>
                <a:cs typeface="Calibri"/>
              </a:rPr>
              <a:t>is </a:t>
            </a:r>
            <a:r>
              <a:rPr sz="3000" spc="170" dirty="0">
                <a:solidFill>
                  <a:srgbClr val="FFFFFF"/>
                </a:solidFill>
                <a:latin typeface="Calibri"/>
                <a:cs typeface="Calibri"/>
              </a:rPr>
              <a:t>able </a:t>
            </a:r>
            <a:r>
              <a:rPr sz="3000" spc="175" dirty="0">
                <a:solidFill>
                  <a:srgbClr val="FFFFFF"/>
                </a:solidFill>
                <a:latin typeface="Calibri"/>
                <a:cs typeface="Calibri"/>
              </a:rPr>
              <a:t>to </a:t>
            </a:r>
            <a:r>
              <a:rPr sz="3000" spc="204" dirty="0">
                <a:solidFill>
                  <a:srgbClr val="FFFFFF"/>
                </a:solidFill>
                <a:latin typeface="Calibri"/>
                <a:cs typeface="Calibri"/>
              </a:rPr>
              <a:t>make </a:t>
            </a:r>
            <a:r>
              <a:rPr sz="3000" spc="185" dirty="0">
                <a:solidFill>
                  <a:srgbClr val="FFFFFF"/>
                </a:solidFill>
                <a:latin typeface="Calibri"/>
                <a:cs typeface="Calibri"/>
              </a:rPr>
              <a:t>a </a:t>
            </a:r>
            <a:r>
              <a:rPr sz="3000" spc="160" dirty="0">
                <a:solidFill>
                  <a:srgbClr val="FFFFFF"/>
                </a:solidFill>
                <a:latin typeface="Calibri"/>
                <a:cs typeface="Calibri"/>
              </a:rPr>
              <a:t>contribution </a:t>
            </a:r>
            <a:r>
              <a:rPr sz="3000" spc="175" dirty="0">
                <a:solidFill>
                  <a:srgbClr val="FFFFFF"/>
                </a:solidFill>
                <a:latin typeface="Calibri"/>
                <a:cs typeface="Calibri"/>
              </a:rPr>
              <a:t>to  </a:t>
            </a:r>
            <a:r>
              <a:rPr sz="3000" spc="130" dirty="0">
                <a:solidFill>
                  <a:srgbClr val="FFFFFF"/>
                </a:solidFill>
                <a:latin typeface="Calibri"/>
                <a:cs typeface="Calibri"/>
              </a:rPr>
              <a:t>her </a:t>
            </a:r>
            <a:r>
              <a:rPr sz="3000" spc="114" dirty="0">
                <a:solidFill>
                  <a:srgbClr val="FFFFFF"/>
                </a:solidFill>
                <a:latin typeface="Calibri"/>
                <a:cs typeface="Calibri"/>
              </a:rPr>
              <a:t>or </a:t>
            </a:r>
            <a:r>
              <a:rPr sz="3000" spc="165" dirty="0">
                <a:solidFill>
                  <a:srgbClr val="FFFFFF"/>
                </a:solidFill>
                <a:latin typeface="Calibri"/>
                <a:cs typeface="Calibri"/>
              </a:rPr>
              <a:t>his</a:t>
            </a:r>
            <a:r>
              <a:rPr sz="3000" spc="95" dirty="0">
                <a:solidFill>
                  <a:srgbClr val="FFFFFF"/>
                </a:solidFill>
                <a:latin typeface="Calibri"/>
                <a:cs typeface="Calibri"/>
              </a:rPr>
              <a:t> </a:t>
            </a:r>
            <a:r>
              <a:rPr sz="3000" spc="180" dirty="0">
                <a:solidFill>
                  <a:srgbClr val="FFFFFF"/>
                </a:solidFill>
                <a:latin typeface="Calibri"/>
                <a:cs typeface="Calibri"/>
              </a:rPr>
              <a:t>community.</a:t>
            </a:r>
            <a:endParaRPr sz="3000">
              <a:latin typeface="Calibri"/>
              <a:cs typeface="Calibri"/>
            </a:endParaRPr>
          </a:p>
          <a:p>
            <a:pPr algn="ctr">
              <a:lnSpc>
                <a:spcPct val="100000"/>
              </a:lnSpc>
              <a:spcBef>
                <a:spcPts val="600"/>
              </a:spcBef>
            </a:pPr>
            <a:r>
              <a:rPr sz="2100" i="1" spc="-20" dirty="0">
                <a:solidFill>
                  <a:srgbClr val="FFFFFF"/>
                </a:solidFill>
                <a:latin typeface="Lucida Sans"/>
                <a:cs typeface="Lucida Sans"/>
              </a:rPr>
              <a:t>(WHO,</a:t>
            </a:r>
            <a:r>
              <a:rPr sz="2100" i="1" spc="-70" dirty="0">
                <a:solidFill>
                  <a:srgbClr val="FFFFFF"/>
                </a:solidFill>
                <a:latin typeface="Lucida Sans"/>
                <a:cs typeface="Lucida Sans"/>
              </a:rPr>
              <a:t> </a:t>
            </a:r>
            <a:r>
              <a:rPr sz="2100" i="1" spc="40" dirty="0">
                <a:solidFill>
                  <a:srgbClr val="FFFFFF"/>
                </a:solidFill>
                <a:latin typeface="Lucida Sans"/>
                <a:cs typeface="Lucida Sans"/>
              </a:rPr>
              <a:t>2005)</a:t>
            </a:r>
            <a:endParaRPr sz="2100">
              <a:latin typeface="Lucida Sans"/>
              <a:cs typeface="Lucida Sans"/>
            </a:endParaRPr>
          </a:p>
        </p:txBody>
      </p:sp>
      <p:sp>
        <p:nvSpPr>
          <p:cNvPr id="6" name="object 6"/>
          <p:cNvSpPr txBox="1">
            <a:spLocks noGrp="1"/>
          </p:cNvSpPr>
          <p:nvPr>
            <p:ph type="title"/>
          </p:nvPr>
        </p:nvSpPr>
        <p:spPr>
          <a:xfrm>
            <a:off x="1016000" y="1905565"/>
            <a:ext cx="5795010" cy="1168400"/>
          </a:xfrm>
          <a:prstGeom prst="rect">
            <a:avLst/>
          </a:prstGeom>
        </p:spPr>
        <p:txBody>
          <a:bodyPr vert="horz" wrap="square" lIns="0" tIns="12700" rIns="0" bIns="0" rtlCol="0">
            <a:spAutoFit/>
          </a:bodyPr>
          <a:lstStyle/>
          <a:p>
            <a:pPr marL="12700">
              <a:lnSpc>
                <a:spcPct val="100000"/>
              </a:lnSpc>
              <a:spcBef>
                <a:spcPts val="100"/>
              </a:spcBef>
            </a:pPr>
            <a:r>
              <a:rPr sz="7500" spc="530" dirty="0">
                <a:solidFill>
                  <a:srgbClr val="FFFFFF"/>
                </a:solidFill>
              </a:rPr>
              <a:t>Introduction</a:t>
            </a:r>
            <a:endParaRPr sz="75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6310818" y="4823394"/>
            <a:ext cx="950594" cy="950594"/>
          </a:xfrm>
          <a:custGeom>
            <a:avLst/>
            <a:gdLst/>
            <a:ahLst/>
            <a:cxnLst/>
            <a:rect l="l" t="t" r="r" b="b"/>
            <a:pathLst>
              <a:path w="950594" h="950595">
                <a:moveTo>
                  <a:pt x="474983" y="949966"/>
                </a:moveTo>
                <a:lnTo>
                  <a:pt x="426434" y="947513"/>
                </a:lnTo>
                <a:lnTo>
                  <a:pt x="379285" y="940312"/>
                </a:lnTo>
                <a:lnTo>
                  <a:pt x="333773" y="928604"/>
                </a:lnTo>
                <a:lnTo>
                  <a:pt x="290138" y="912626"/>
                </a:lnTo>
                <a:lnTo>
                  <a:pt x="248620" y="892619"/>
                </a:lnTo>
                <a:lnTo>
                  <a:pt x="209457" y="868821"/>
                </a:lnTo>
                <a:lnTo>
                  <a:pt x="172889" y="841472"/>
                </a:lnTo>
                <a:lnTo>
                  <a:pt x="139155" y="810811"/>
                </a:lnTo>
                <a:lnTo>
                  <a:pt x="108494" y="777077"/>
                </a:lnTo>
                <a:lnTo>
                  <a:pt x="81144" y="740509"/>
                </a:lnTo>
                <a:lnTo>
                  <a:pt x="57347" y="701346"/>
                </a:lnTo>
                <a:lnTo>
                  <a:pt x="37340" y="659827"/>
                </a:lnTo>
                <a:lnTo>
                  <a:pt x="21362" y="616193"/>
                </a:lnTo>
                <a:lnTo>
                  <a:pt x="9653" y="570681"/>
                </a:lnTo>
                <a:lnTo>
                  <a:pt x="2453" y="523531"/>
                </a:lnTo>
                <a:lnTo>
                  <a:pt x="0" y="474983"/>
                </a:lnTo>
                <a:lnTo>
                  <a:pt x="2453" y="426434"/>
                </a:lnTo>
                <a:lnTo>
                  <a:pt x="9653" y="379285"/>
                </a:lnTo>
                <a:lnTo>
                  <a:pt x="21362" y="333773"/>
                </a:lnTo>
                <a:lnTo>
                  <a:pt x="37340" y="290138"/>
                </a:lnTo>
                <a:lnTo>
                  <a:pt x="57347" y="248620"/>
                </a:lnTo>
                <a:lnTo>
                  <a:pt x="81144" y="209457"/>
                </a:lnTo>
                <a:lnTo>
                  <a:pt x="108494" y="172889"/>
                </a:lnTo>
                <a:lnTo>
                  <a:pt x="139155" y="139155"/>
                </a:lnTo>
                <a:lnTo>
                  <a:pt x="172889" y="108494"/>
                </a:lnTo>
                <a:lnTo>
                  <a:pt x="209457" y="81144"/>
                </a:lnTo>
                <a:lnTo>
                  <a:pt x="248620" y="57347"/>
                </a:lnTo>
                <a:lnTo>
                  <a:pt x="290138" y="37340"/>
                </a:lnTo>
                <a:lnTo>
                  <a:pt x="333773" y="21362"/>
                </a:lnTo>
                <a:lnTo>
                  <a:pt x="379285" y="9653"/>
                </a:lnTo>
                <a:lnTo>
                  <a:pt x="426434" y="2453"/>
                </a:lnTo>
                <a:lnTo>
                  <a:pt x="474983" y="0"/>
                </a:lnTo>
                <a:lnTo>
                  <a:pt x="523531" y="2453"/>
                </a:lnTo>
                <a:lnTo>
                  <a:pt x="570681" y="9653"/>
                </a:lnTo>
                <a:lnTo>
                  <a:pt x="616193" y="21362"/>
                </a:lnTo>
                <a:lnTo>
                  <a:pt x="659827" y="37340"/>
                </a:lnTo>
                <a:lnTo>
                  <a:pt x="661194" y="37998"/>
                </a:lnTo>
                <a:lnTo>
                  <a:pt x="474983" y="37998"/>
                </a:lnTo>
                <a:lnTo>
                  <a:pt x="427384" y="40563"/>
                </a:lnTo>
                <a:lnTo>
                  <a:pt x="381266" y="48081"/>
                </a:lnTo>
                <a:lnTo>
                  <a:pt x="336896" y="60284"/>
                </a:lnTo>
                <a:lnTo>
                  <a:pt x="294541" y="76906"/>
                </a:lnTo>
                <a:lnTo>
                  <a:pt x="254467" y="97679"/>
                </a:lnTo>
                <a:lnTo>
                  <a:pt x="216943" y="122336"/>
                </a:lnTo>
                <a:lnTo>
                  <a:pt x="182235" y="150611"/>
                </a:lnTo>
                <a:lnTo>
                  <a:pt x="150611" y="182235"/>
                </a:lnTo>
                <a:lnTo>
                  <a:pt x="122336" y="216943"/>
                </a:lnTo>
                <a:lnTo>
                  <a:pt x="97679" y="254467"/>
                </a:lnTo>
                <a:lnTo>
                  <a:pt x="76906" y="294541"/>
                </a:lnTo>
                <a:lnTo>
                  <a:pt x="60284" y="336896"/>
                </a:lnTo>
                <a:lnTo>
                  <a:pt x="48081" y="381266"/>
                </a:lnTo>
                <a:lnTo>
                  <a:pt x="40563" y="427384"/>
                </a:lnTo>
                <a:lnTo>
                  <a:pt x="37998" y="474983"/>
                </a:lnTo>
                <a:lnTo>
                  <a:pt x="40563" y="522582"/>
                </a:lnTo>
                <a:lnTo>
                  <a:pt x="48081" y="568700"/>
                </a:lnTo>
                <a:lnTo>
                  <a:pt x="60284" y="613070"/>
                </a:lnTo>
                <a:lnTo>
                  <a:pt x="76906" y="655425"/>
                </a:lnTo>
                <a:lnTo>
                  <a:pt x="97679" y="695498"/>
                </a:lnTo>
                <a:lnTo>
                  <a:pt x="122336" y="733022"/>
                </a:lnTo>
                <a:lnTo>
                  <a:pt x="150611" y="767730"/>
                </a:lnTo>
                <a:lnTo>
                  <a:pt x="182235" y="799355"/>
                </a:lnTo>
                <a:lnTo>
                  <a:pt x="216943" y="827630"/>
                </a:lnTo>
                <a:lnTo>
                  <a:pt x="254467" y="852287"/>
                </a:lnTo>
                <a:lnTo>
                  <a:pt x="294541" y="873060"/>
                </a:lnTo>
                <a:lnTo>
                  <a:pt x="336896" y="889681"/>
                </a:lnTo>
                <a:lnTo>
                  <a:pt x="381266" y="901885"/>
                </a:lnTo>
                <a:lnTo>
                  <a:pt x="427384" y="909402"/>
                </a:lnTo>
                <a:lnTo>
                  <a:pt x="474983" y="911968"/>
                </a:lnTo>
                <a:lnTo>
                  <a:pt x="661194" y="911968"/>
                </a:lnTo>
                <a:lnTo>
                  <a:pt x="659827" y="912626"/>
                </a:lnTo>
                <a:lnTo>
                  <a:pt x="616193" y="928604"/>
                </a:lnTo>
                <a:lnTo>
                  <a:pt x="570681" y="940312"/>
                </a:lnTo>
                <a:lnTo>
                  <a:pt x="523531" y="947513"/>
                </a:lnTo>
                <a:lnTo>
                  <a:pt x="474983" y="949966"/>
                </a:lnTo>
                <a:close/>
              </a:path>
              <a:path w="950594" h="950595">
                <a:moveTo>
                  <a:pt x="661194" y="911968"/>
                </a:moveTo>
                <a:lnTo>
                  <a:pt x="474983" y="911968"/>
                </a:lnTo>
                <a:lnTo>
                  <a:pt x="522582" y="909402"/>
                </a:lnTo>
                <a:lnTo>
                  <a:pt x="568700" y="901885"/>
                </a:lnTo>
                <a:lnTo>
                  <a:pt x="613070" y="889681"/>
                </a:lnTo>
                <a:lnTo>
                  <a:pt x="655425" y="873060"/>
                </a:lnTo>
                <a:lnTo>
                  <a:pt x="695498" y="852287"/>
                </a:lnTo>
                <a:lnTo>
                  <a:pt x="733022" y="827630"/>
                </a:lnTo>
                <a:lnTo>
                  <a:pt x="767730" y="799355"/>
                </a:lnTo>
                <a:lnTo>
                  <a:pt x="799355" y="767730"/>
                </a:lnTo>
                <a:lnTo>
                  <a:pt x="827630" y="733022"/>
                </a:lnTo>
                <a:lnTo>
                  <a:pt x="852287" y="695498"/>
                </a:lnTo>
                <a:lnTo>
                  <a:pt x="873060" y="655425"/>
                </a:lnTo>
                <a:lnTo>
                  <a:pt x="889681" y="613070"/>
                </a:lnTo>
                <a:lnTo>
                  <a:pt x="901885" y="568700"/>
                </a:lnTo>
                <a:lnTo>
                  <a:pt x="909402" y="522582"/>
                </a:lnTo>
                <a:lnTo>
                  <a:pt x="911968" y="474983"/>
                </a:lnTo>
                <a:lnTo>
                  <a:pt x="909402" y="427384"/>
                </a:lnTo>
                <a:lnTo>
                  <a:pt x="901885" y="381266"/>
                </a:lnTo>
                <a:lnTo>
                  <a:pt x="889681" y="336896"/>
                </a:lnTo>
                <a:lnTo>
                  <a:pt x="873060" y="294541"/>
                </a:lnTo>
                <a:lnTo>
                  <a:pt x="852287" y="254467"/>
                </a:lnTo>
                <a:lnTo>
                  <a:pt x="827630" y="216943"/>
                </a:lnTo>
                <a:lnTo>
                  <a:pt x="799355" y="182235"/>
                </a:lnTo>
                <a:lnTo>
                  <a:pt x="767730" y="150611"/>
                </a:lnTo>
                <a:lnTo>
                  <a:pt x="733022" y="122336"/>
                </a:lnTo>
                <a:lnTo>
                  <a:pt x="695498" y="97679"/>
                </a:lnTo>
                <a:lnTo>
                  <a:pt x="655425" y="76906"/>
                </a:lnTo>
                <a:lnTo>
                  <a:pt x="613070" y="60284"/>
                </a:lnTo>
                <a:lnTo>
                  <a:pt x="568700" y="48081"/>
                </a:lnTo>
                <a:lnTo>
                  <a:pt x="522582" y="40563"/>
                </a:lnTo>
                <a:lnTo>
                  <a:pt x="474983" y="37998"/>
                </a:lnTo>
                <a:lnTo>
                  <a:pt x="661194" y="37998"/>
                </a:lnTo>
                <a:lnTo>
                  <a:pt x="701346" y="57347"/>
                </a:lnTo>
                <a:lnTo>
                  <a:pt x="740509" y="81144"/>
                </a:lnTo>
                <a:lnTo>
                  <a:pt x="777077" y="108494"/>
                </a:lnTo>
                <a:lnTo>
                  <a:pt x="810811" y="139155"/>
                </a:lnTo>
                <a:lnTo>
                  <a:pt x="841472" y="172889"/>
                </a:lnTo>
                <a:lnTo>
                  <a:pt x="868821" y="209457"/>
                </a:lnTo>
                <a:lnTo>
                  <a:pt x="892619" y="248620"/>
                </a:lnTo>
                <a:lnTo>
                  <a:pt x="912626" y="290138"/>
                </a:lnTo>
                <a:lnTo>
                  <a:pt x="928604" y="333773"/>
                </a:lnTo>
                <a:lnTo>
                  <a:pt x="940312" y="379285"/>
                </a:lnTo>
                <a:lnTo>
                  <a:pt x="947513" y="426434"/>
                </a:lnTo>
                <a:lnTo>
                  <a:pt x="949966" y="474983"/>
                </a:lnTo>
                <a:lnTo>
                  <a:pt x="947513" y="523531"/>
                </a:lnTo>
                <a:lnTo>
                  <a:pt x="940312" y="570681"/>
                </a:lnTo>
                <a:lnTo>
                  <a:pt x="928604" y="616193"/>
                </a:lnTo>
                <a:lnTo>
                  <a:pt x="912626" y="659827"/>
                </a:lnTo>
                <a:lnTo>
                  <a:pt x="892619" y="701346"/>
                </a:lnTo>
                <a:lnTo>
                  <a:pt x="868821" y="740509"/>
                </a:lnTo>
                <a:lnTo>
                  <a:pt x="841472" y="777077"/>
                </a:lnTo>
                <a:lnTo>
                  <a:pt x="810811" y="810811"/>
                </a:lnTo>
                <a:lnTo>
                  <a:pt x="777077" y="841472"/>
                </a:lnTo>
                <a:lnTo>
                  <a:pt x="740509" y="868821"/>
                </a:lnTo>
                <a:lnTo>
                  <a:pt x="701346" y="892619"/>
                </a:lnTo>
                <a:lnTo>
                  <a:pt x="661194" y="911968"/>
                </a:lnTo>
                <a:close/>
              </a:path>
              <a:path w="950594" h="950595">
                <a:moveTo>
                  <a:pt x="398986" y="708863"/>
                </a:moveTo>
                <a:lnTo>
                  <a:pt x="358612" y="676455"/>
                </a:lnTo>
                <a:lnTo>
                  <a:pt x="353120" y="663071"/>
                </a:lnTo>
                <a:lnTo>
                  <a:pt x="354493" y="655888"/>
                </a:lnTo>
                <a:lnTo>
                  <a:pt x="358612" y="649539"/>
                </a:lnTo>
                <a:lnTo>
                  <a:pt x="533366" y="474983"/>
                </a:lnTo>
                <a:lnTo>
                  <a:pt x="358612" y="300426"/>
                </a:lnTo>
                <a:lnTo>
                  <a:pt x="354493" y="294078"/>
                </a:lnTo>
                <a:lnTo>
                  <a:pt x="353120" y="286894"/>
                </a:lnTo>
                <a:lnTo>
                  <a:pt x="354493" y="279748"/>
                </a:lnTo>
                <a:lnTo>
                  <a:pt x="358612" y="273511"/>
                </a:lnTo>
                <a:lnTo>
                  <a:pt x="385528" y="246595"/>
                </a:lnTo>
                <a:lnTo>
                  <a:pt x="391848" y="242476"/>
                </a:lnTo>
                <a:lnTo>
                  <a:pt x="398986" y="241103"/>
                </a:lnTo>
                <a:lnTo>
                  <a:pt x="406123" y="242476"/>
                </a:lnTo>
                <a:lnTo>
                  <a:pt x="412443" y="246595"/>
                </a:lnTo>
                <a:lnTo>
                  <a:pt x="627373" y="461525"/>
                </a:lnTo>
                <a:lnTo>
                  <a:pt x="631604" y="467846"/>
                </a:lnTo>
                <a:lnTo>
                  <a:pt x="633014" y="474983"/>
                </a:lnTo>
                <a:lnTo>
                  <a:pt x="631604" y="482120"/>
                </a:lnTo>
                <a:lnTo>
                  <a:pt x="627373" y="488441"/>
                </a:lnTo>
                <a:lnTo>
                  <a:pt x="412443" y="703371"/>
                </a:lnTo>
                <a:lnTo>
                  <a:pt x="406123" y="707490"/>
                </a:lnTo>
                <a:lnTo>
                  <a:pt x="398986" y="708863"/>
                </a:lnTo>
                <a:close/>
              </a:path>
            </a:pathLst>
          </a:custGeom>
          <a:solidFill>
            <a:srgbClr val="003378"/>
          </a:solidFill>
        </p:spPr>
        <p:txBody>
          <a:bodyPr wrap="square" lIns="0" tIns="0" rIns="0" bIns="0" rtlCol="0"/>
          <a:lstStyle/>
          <a:p>
            <a:endParaRPr/>
          </a:p>
        </p:txBody>
      </p:sp>
      <p:sp>
        <p:nvSpPr>
          <p:cNvPr id="3" name="object 3"/>
          <p:cNvSpPr/>
          <p:nvPr/>
        </p:nvSpPr>
        <p:spPr>
          <a:xfrm>
            <a:off x="-94" y="10065746"/>
            <a:ext cx="1242060" cy="221615"/>
          </a:xfrm>
          <a:custGeom>
            <a:avLst/>
            <a:gdLst/>
            <a:ahLst/>
            <a:cxnLst/>
            <a:rect l="l" t="t" r="r" b="b"/>
            <a:pathLst>
              <a:path w="1242060" h="221615">
                <a:moveTo>
                  <a:pt x="0" y="221225"/>
                </a:moveTo>
                <a:lnTo>
                  <a:pt x="1241659" y="221225"/>
                </a:lnTo>
                <a:lnTo>
                  <a:pt x="1241659" y="0"/>
                </a:lnTo>
                <a:lnTo>
                  <a:pt x="0" y="0"/>
                </a:lnTo>
                <a:lnTo>
                  <a:pt x="0" y="221225"/>
                </a:lnTo>
                <a:close/>
              </a:path>
            </a:pathLst>
          </a:custGeom>
          <a:solidFill>
            <a:srgbClr val="003378"/>
          </a:solidFill>
        </p:spPr>
        <p:txBody>
          <a:bodyPr wrap="square" lIns="0" tIns="0" rIns="0" bIns="0" rtlCol="0"/>
          <a:lstStyle/>
          <a:p>
            <a:endParaRPr/>
          </a:p>
        </p:txBody>
      </p:sp>
      <p:sp>
        <p:nvSpPr>
          <p:cNvPr id="4" name="object 4"/>
          <p:cNvSpPr/>
          <p:nvPr/>
        </p:nvSpPr>
        <p:spPr>
          <a:xfrm>
            <a:off x="1241565" y="10065746"/>
            <a:ext cx="2483485" cy="221615"/>
          </a:xfrm>
          <a:custGeom>
            <a:avLst/>
            <a:gdLst/>
            <a:ahLst/>
            <a:cxnLst/>
            <a:rect l="l" t="t" r="r" b="b"/>
            <a:pathLst>
              <a:path w="2483485" h="221615">
                <a:moveTo>
                  <a:pt x="0" y="221225"/>
                </a:moveTo>
                <a:lnTo>
                  <a:pt x="0" y="0"/>
                </a:lnTo>
                <a:lnTo>
                  <a:pt x="2483319" y="0"/>
                </a:lnTo>
                <a:lnTo>
                  <a:pt x="2483319" y="221225"/>
                </a:lnTo>
                <a:lnTo>
                  <a:pt x="0" y="221225"/>
                </a:lnTo>
                <a:close/>
              </a:path>
            </a:pathLst>
          </a:custGeom>
          <a:solidFill>
            <a:srgbClr val="E1E1E1">
              <a:alpha val="75000"/>
            </a:srgbClr>
          </a:solidFill>
        </p:spPr>
        <p:txBody>
          <a:bodyPr wrap="square" lIns="0" tIns="0" rIns="0" bIns="0" rtlCol="0"/>
          <a:lstStyle/>
          <a:p>
            <a:endParaRPr/>
          </a:p>
        </p:txBody>
      </p:sp>
      <p:sp>
        <p:nvSpPr>
          <p:cNvPr id="5" name="object 5"/>
          <p:cNvSpPr/>
          <p:nvPr/>
        </p:nvSpPr>
        <p:spPr>
          <a:xfrm>
            <a:off x="1333500" y="3384624"/>
            <a:ext cx="3905249" cy="781049"/>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1241659" y="4568651"/>
            <a:ext cx="3562349" cy="3562349"/>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1799040" y="4908921"/>
            <a:ext cx="2470150" cy="2470150"/>
          </a:xfrm>
          <a:custGeom>
            <a:avLst/>
            <a:gdLst/>
            <a:ahLst/>
            <a:cxnLst/>
            <a:rect l="l" t="t" r="r" b="b"/>
            <a:pathLst>
              <a:path w="2470150" h="2470150">
                <a:moveTo>
                  <a:pt x="0" y="1234849"/>
                </a:moveTo>
                <a:lnTo>
                  <a:pt x="1487" y="1174258"/>
                </a:lnTo>
                <a:lnTo>
                  <a:pt x="5946" y="1113812"/>
                </a:lnTo>
                <a:lnTo>
                  <a:pt x="13365" y="1053659"/>
                </a:lnTo>
                <a:lnTo>
                  <a:pt x="23727" y="993942"/>
                </a:lnTo>
                <a:lnTo>
                  <a:pt x="37007" y="934805"/>
                </a:lnTo>
                <a:lnTo>
                  <a:pt x="53172" y="876391"/>
                </a:lnTo>
                <a:lnTo>
                  <a:pt x="72184" y="818840"/>
                </a:lnTo>
                <a:lnTo>
                  <a:pt x="93997" y="762292"/>
                </a:lnTo>
                <a:lnTo>
                  <a:pt x="118558" y="706882"/>
                </a:lnTo>
                <a:lnTo>
                  <a:pt x="145809" y="652745"/>
                </a:lnTo>
                <a:lnTo>
                  <a:pt x="175684" y="600009"/>
                </a:lnTo>
                <a:lnTo>
                  <a:pt x="208110" y="548803"/>
                </a:lnTo>
                <a:lnTo>
                  <a:pt x="243009" y="499250"/>
                </a:lnTo>
                <a:lnTo>
                  <a:pt x="280298" y="451469"/>
                </a:lnTo>
                <a:lnTo>
                  <a:pt x="319886" y="405575"/>
                </a:lnTo>
                <a:lnTo>
                  <a:pt x="361679" y="361678"/>
                </a:lnTo>
                <a:lnTo>
                  <a:pt x="405575" y="319886"/>
                </a:lnTo>
                <a:lnTo>
                  <a:pt x="451469" y="280297"/>
                </a:lnTo>
                <a:lnTo>
                  <a:pt x="499250" y="243008"/>
                </a:lnTo>
                <a:lnTo>
                  <a:pt x="548804" y="208109"/>
                </a:lnTo>
                <a:lnTo>
                  <a:pt x="600010" y="175683"/>
                </a:lnTo>
                <a:lnTo>
                  <a:pt x="652745" y="145809"/>
                </a:lnTo>
                <a:lnTo>
                  <a:pt x="706883" y="118558"/>
                </a:lnTo>
                <a:lnTo>
                  <a:pt x="762293" y="93997"/>
                </a:lnTo>
                <a:lnTo>
                  <a:pt x="818841" y="72184"/>
                </a:lnTo>
                <a:lnTo>
                  <a:pt x="876391" y="53172"/>
                </a:lnTo>
                <a:lnTo>
                  <a:pt x="934805" y="37006"/>
                </a:lnTo>
                <a:lnTo>
                  <a:pt x="993942" y="23727"/>
                </a:lnTo>
                <a:lnTo>
                  <a:pt x="1053659" y="13365"/>
                </a:lnTo>
                <a:lnTo>
                  <a:pt x="1113812" y="5946"/>
                </a:lnTo>
                <a:lnTo>
                  <a:pt x="1174258" y="1487"/>
                </a:lnTo>
                <a:lnTo>
                  <a:pt x="1234849" y="0"/>
                </a:lnTo>
                <a:lnTo>
                  <a:pt x="1265154" y="371"/>
                </a:lnTo>
                <a:lnTo>
                  <a:pt x="1325690" y="3345"/>
                </a:lnTo>
                <a:lnTo>
                  <a:pt x="1386008" y="9286"/>
                </a:lnTo>
                <a:lnTo>
                  <a:pt x="1445961" y="18179"/>
                </a:lnTo>
                <a:lnTo>
                  <a:pt x="1505406" y="30004"/>
                </a:lnTo>
                <a:lnTo>
                  <a:pt x="1564199" y="44730"/>
                </a:lnTo>
                <a:lnTo>
                  <a:pt x="1622199" y="62324"/>
                </a:lnTo>
                <a:lnTo>
                  <a:pt x="1679265" y="82743"/>
                </a:lnTo>
                <a:lnTo>
                  <a:pt x="1735261" y="105937"/>
                </a:lnTo>
                <a:lnTo>
                  <a:pt x="1790051" y="131851"/>
                </a:lnTo>
                <a:lnTo>
                  <a:pt x="1843504" y="160422"/>
                </a:lnTo>
                <a:lnTo>
                  <a:pt x="1895491" y="191582"/>
                </a:lnTo>
                <a:lnTo>
                  <a:pt x="1945886" y="225255"/>
                </a:lnTo>
                <a:lnTo>
                  <a:pt x="1994567" y="261360"/>
                </a:lnTo>
                <a:lnTo>
                  <a:pt x="2041419" y="299810"/>
                </a:lnTo>
                <a:lnTo>
                  <a:pt x="2086328" y="340513"/>
                </a:lnTo>
                <a:lnTo>
                  <a:pt x="2129185" y="383370"/>
                </a:lnTo>
                <a:lnTo>
                  <a:pt x="2169888" y="428279"/>
                </a:lnTo>
                <a:lnTo>
                  <a:pt x="2208338" y="475130"/>
                </a:lnTo>
                <a:lnTo>
                  <a:pt x="2244443" y="523812"/>
                </a:lnTo>
                <a:lnTo>
                  <a:pt x="2278116" y="574207"/>
                </a:lnTo>
                <a:lnTo>
                  <a:pt x="2309275" y="626194"/>
                </a:lnTo>
                <a:lnTo>
                  <a:pt x="2337847" y="679646"/>
                </a:lnTo>
                <a:lnTo>
                  <a:pt x="2363760" y="734437"/>
                </a:lnTo>
                <a:lnTo>
                  <a:pt x="2386955" y="790432"/>
                </a:lnTo>
                <a:lnTo>
                  <a:pt x="2407373" y="847499"/>
                </a:lnTo>
                <a:lnTo>
                  <a:pt x="2424967" y="905498"/>
                </a:lnTo>
                <a:lnTo>
                  <a:pt x="2439694" y="964292"/>
                </a:lnTo>
                <a:lnTo>
                  <a:pt x="2451518" y="1023736"/>
                </a:lnTo>
                <a:lnTo>
                  <a:pt x="2460412" y="1083690"/>
                </a:lnTo>
                <a:lnTo>
                  <a:pt x="2466352" y="1144008"/>
                </a:lnTo>
                <a:lnTo>
                  <a:pt x="2469326" y="1204544"/>
                </a:lnTo>
                <a:lnTo>
                  <a:pt x="2469698" y="1234849"/>
                </a:lnTo>
                <a:lnTo>
                  <a:pt x="2469326" y="1265154"/>
                </a:lnTo>
                <a:lnTo>
                  <a:pt x="2466352" y="1325690"/>
                </a:lnTo>
                <a:lnTo>
                  <a:pt x="2460412" y="1386007"/>
                </a:lnTo>
                <a:lnTo>
                  <a:pt x="2451518" y="1445961"/>
                </a:lnTo>
                <a:lnTo>
                  <a:pt x="2439694" y="1505406"/>
                </a:lnTo>
                <a:lnTo>
                  <a:pt x="2424967" y="1564199"/>
                </a:lnTo>
                <a:lnTo>
                  <a:pt x="2407373" y="1622198"/>
                </a:lnTo>
                <a:lnTo>
                  <a:pt x="2386955" y="1679265"/>
                </a:lnTo>
                <a:lnTo>
                  <a:pt x="2363760" y="1735260"/>
                </a:lnTo>
                <a:lnTo>
                  <a:pt x="2337846" y="1790051"/>
                </a:lnTo>
                <a:lnTo>
                  <a:pt x="2309275" y="1843504"/>
                </a:lnTo>
                <a:lnTo>
                  <a:pt x="2278116" y="1895490"/>
                </a:lnTo>
                <a:lnTo>
                  <a:pt x="2244443" y="1945885"/>
                </a:lnTo>
                <a:lnTo>
                  <a:pt x="2208338" y="1994567"/>
                </a:lnTo>
                <a:lnTo>
                  <a:pt x="2169888" y="2041419"/>
                </a:lnTo>
                <a:lnTo>
                  <a:pt x="2129185" y="2086327"/>
                </a:lnTo>
                <a:lnTo>
                  <a:pt x="2086328" y="2129185"/>
                </a:lnTo>
                <a:lnTo>
                  <a:pt x="2041419" y="2169888"/>
                </a:lnTo>
                <a:lnTo>
                  <a:pt x="1994567" y="2208338"/>
                </a:lnTo>
                <a:lnTo>
                  <a:pt x="1945885" y="2244443"/>
                </a:lnTo>
                <a:lnTo>
                  <a:pt x="1895491" y="2278115"/>
                </a:lnTo>
                <a:lnTo>
                  <a:pt x="1843504" y="2309275"/>
                </a:lnTo>
                <a:lnTo>
                  <a:pt x="1790051" y="2337846"/>
                </a:lnTo>
                <a:lnTo>
                  <a:pt x="1735261" y="2363760"/>
                </a:lnTo>
                <a:lnTo>
                  <a:pt x="1679265" y="2386954"/>
                </a:lnTo>
                <a:lnTo>
                  <a:pt x="1622199" y="2407373"/>
                </a:lnTo>
                <a:lnTo>
                  <a:pt x="1564199" y="2424967"/>
                </a:lnTo>
                <a:lnTo>
                  <a:pt x="1505406" y="2439693"/>
                </a:lnTo>
                <a:lnTo>
                  <a:pt x="1445961" y="2451518"/>
                </a:lnTo>
                <a:lnTo>
                  <a:pt x="1386008" y="2460411"/>
                </a:lnTo>
                <a:lnTo>
                  <a:pt x="1325690" y="2466352"/>
                </a:lnTo>
                <a:lnTo>
                  <a:pt x="1265154" y="2469326"/>
                </a:lnTo>
                <a:lnTo>
                  <a:pt x="1234849" y="2469698"/>
                </a:lnTo>
                <a:lnTo>
                  <a:pt x="1204544" y="2469326"/>
                </a:lnTo>
                <a:lnTo>
                  <a:pt x="1144008" y="2466352"/>
                </a:lnTo>
                <a:lnTo>
                  <a:pt x="1083690" y="2460411"/>
                </a:lnTo>
                <a:lnTo>
                  <a:pt x="1023737" y="2451518"/>
                </a:lnTo>
                <a:lnTo>
                  <a:pt x="964292" y="2439693"/>
                </a:lnTo>
                <a:lnTo>
                  <a:pt x="905499" y="2424967"/>
                </a:lnTo>
                <a:lnTo>
                  <a:pt x="847499" y="2407373"/>
                </a:lnTo>
                <a:lnTo>
                  <a:pt x="790433" y="2386954"/>
                </a:lnTo>
                <a:lnTo>
                  <a:pt x="734437" y="2363760"/>
                </a:lnTo>
                <a:lnTo>
                  <a:pt x="679647" y="2337846"/>
                </a:lnTo>
                <a:lnTo>
                  <a:pt x="626194" y="2309275"/>
                </a:lnTo>
                <a:lnTo>
                  <a:pt x="574208" y="2278115"/>
                </a:lnTo>
                <a:lnTo>
                  <a:pt x="523813" y="2244443"/>
                </a:lnTo>
                <a:lnTo>
                  <a:pt x="475131" y="2208338"/>
                </a:lnTo>
                <a:lnTo>
                  <a:pt x="428279" y="2169887"/>
                </a:lnTo>
                <a:lnTo>
                  <a:pt x="383370" y="2129185"/>
                </a:lnTo>
                <a:lnTo>
                  <a:pt x="340513" y="2086327"/>
                </a:lnTo>
                <a:lnTo>
                  <a:pt x="299810" y="2041419"/>
                </a:lnTo>
                <a:lnTo>
                  <a:pt x="261360" y="1994567"/>
                </a:lnTo>
                <a:lnTo>
                  <a:pt x="225255" y="1945885"/>
                </a:lnTo>
                <a:lnTo>
                  <a:pt x="191582" y="1895490"/>
                </a:lnTo>
                <a:lnTo>
                  <a:pt x="160423" y="1843504"/>
                </a:lnTo>
                <a:lnTo>
                  <a:pt x="131852" y="1790051"/>
                </a:lnTo>
                <a:lnTo>
                  <a:pt x="105938" y="1735260"/>
                </a:lnTo>
                <a:lnTo>
                  <a:pt x="82744" y="1679265"/>
                </a:lnTo>
                <a:lnTo>
                  <a:pt x="62325" y="1622198"/>
                </a:lnTo>
                <a:lnTo>
                  <a:pt x="44731" y="1564199"/>
                </a:lnTo>
                <a:lnTo>
                  <a:pt x="30004" y="1505406"/>
                </a:lnTo>
                <a:lnTo>
                  <a:pt x="18179" y="1445961"/>
                </a:lnTo>
                <a:lnTo>
                  <a:pt x="9286" y="1386007"/>
                </a:lnTo>
                <a:lnTo>
                  <a:pt x="3345" y="1325690"/>
                </a:lnTo>
                <a:lnTo>
                  <a:pt x="371" y="1265153"/>
                </a:lnTo>
                <a:lnTo>
                  <a:pt x="0" y="1234849"/>
                </a:lnTo>
                <a:close/>
              </a:path>
            </a:pathLst>
          </a:custGeom>
          <a:solidFill>
            <a:srgbClr val="FFFFFF"/>
          </a:solidFill>
        </p:spPr>
        <p:txBody>
          <a:bodyPr wrap="square" lIns="0" tIns="0" rIns="0" bIns="0" rtlCol="0"/>
          <a:lstStyle/>
          <a:p>
            <a:endParaRPr/>
          </a:p>
        </p:txBody>
      </p:sp>
      <p:sp>
        <p:nvSpPr>
          <p:cNvPr id="8" name="object 8"/>
          <p:cNvSpPr/>
          <p:nvPr/>
        </p:nvSpPr>
        <p:spPr>
          <a:xfrm>
            <a:off x="1712411" y="4701040"/>
            <a:ext cx="2642870" cy="802005"/>
          </a:xfrm>
          <a:custGeom>
            <a:avLst/>
            <a:gdLst/>
            <a:ahLst/>
            <a:cxnLst/>
            <a:rect l="l" t="t" r="r" b="b"/>
            <a:pathLst>
              <a:path w="2642870" h="802004">
                <a:moveTo>
                  <a:pt x="0" y="672963"/>
                </a:moveTo>
                <a:lnTo>
                  <a:pt x="10144" y="622814"/>
                </a:lnTo>
                <a:lnTo>
                  <a:pt x="37803" y="581794"/>
                </a:lnTo>
                <a:lnTo>
                  <a:pt x="78816" y="554102"/>
                </a:lnTo>
                <a:lnTo>
                  <a:pt x="129024" y="543938"/>
                </a:lnTo>
                <a:lnTo>
                  <a:pt x="143368" y="544744"/>
                </a:lnTo>
                <a:lnTo>
                  <a:pt x="157288" y="547100"/>
                </a:lnTo>
                <a:lnTo>
                  <a:pt x="170678" y="550914"/>
                </a:lnTo>
                <a:lnTo>
                  <a:pt x="183432" y="556092"/>
                </a:lnTo>
                <a:lnTo>
                  <a:pt x="214630" y="517429"/>
                </a:lnTo>
                <a:lnTo>
                  <a:pt x="246933" y="480026"/>
                </a:lnTo>
                <a:lnTo>
                  <a:pt x="280309" y="443897"/>
                </a:lnTo>
                <a:lnTo>
                  <a:pt x="314727" y="409059"/>
                </a:lnTo>
                <a:lnTo>
                  <a:pt x="350156" y="375526"/>
                </a:lnTo>
                <a:lnTo>
                  <a:pt x="386563" y="343316"/>
                </a:lnTo>
                <a:lnTo>
                  <a:pt x="423918" y="312443"/>
                </a:lnTo>
                <a:lnTo>
                  <a:pt x="462188" y="282923"/>
                </a:lnTo>
                <a:lnTo>
                  <a:pt x="501344" y="254772"/>
                </a:lnTo>
                <a:lnTo>
                  <a:pt x="541352" y="228006"/>
                </a:lnTo>
                <a:lnTo>
                  <a:pt x="582181" y="202640"/>
                </a:lnTo>
                <a:lnTo>
                  <a:pt x="623801" y="178689"/>
                </a:lnTo>
                <a:lnTo>
                  <a:pt x="666179" y="156170"/>
                </a:lnTo>
                <a:lnTo>
                  <a:pt x="709284" y="135099"/>
                </a:lnTo>
                <a:lnTo>
                  <a:pt x="753084" y="115490"/>
                </a:lnTo>
                <a:lnTo>
                  <a:pt x="797549" y="97360"/>
                </a:lnTo>
                <a:lnTo>
                  <a:pt x="842646" y="80724"/>
                </a:lnTo>
                <a:lnTo>
                  <a:pt x="888344" y="65598"/>
                </a:lnTo>
                <a:lnTo>
                  <a:pt x="934612" y="51998"/>
                </a:lnTo>
                <a:lnTo>
                  <a:pt x="981418" y="39939"/>
                </a:lnTo>
                <a:lnTo>
                  <a:pt x="1028730" y="29437"/>
                </a:lnTo>
                <a:lnTo>
                  <a:pt x="1076517" y="20507"/>
                </a:lnTo>
                <a:lnTo>
                  <a:pt x="1124748" y="13166"/>
                </a:lnTo>
                <a:lnTo>
                  <a:pt x="1173391" y="7429"/>
                </a:lnTo>
                <a:lnTo>
                  <a:pt x="1222683" y="3299"/>
                </a:lnTo>
                <a:lnTo>
                  <a:pt x="1271915" y="828"/>
                </a:lnTo>
                <a:lnTo>
                  <a:pt x="1321478" y="0"/>
                </a:lnTo>
                <a:lnTo>
                  <a:pt x="1371124" y="830"/>
                </a:lnTo>
                <a:lnTo>
                  <a:pt x="1420458" y="3310"/>
                </a:lnTo>
                <a:lnTo>
                  <a:pt x="1469448" y="7424"/>
                </a:lnTo>
                <a:lnTo>
                  <a:pt x="1518063" y="13157"/>
                </a:lnTo>
                <a:lnTo>
                  <a:pt x="1566269" y="20493"/>
                </a:lnTo>
                <a:lnTo>
                  <a:pt x="1614037" y="29416"/>
                </a:lnTo>
                <a:lnTo>
                  <a:pt x="1661334" y="39910"/>
                </a:lnTo>
                <a:lnTo>
                  <a:pt x="1708127" y="51960"/>
                </a:lnTo>
                <a:lnTo>
                  <a:pt x="1754387" y="65551"/>
                </a:lnTo>
                <a:lnTo>
                  <a:pt x="1800079" y="80666"/>
                </a:lnTo>
                <a:lnTo>
                  <a:pt x="1845174" y="97289"/>
                </a:lnTo>
                <a:lnTo>
                  <a:pt x="1889638" y="115406"/>
                </a:lnTo>
                <a:lnTo>
                  <a:pt x="1933441" y="135000"/>
                </a:lnTo>
                <a:lnTo>
                  <a:pt x="1976550" y="156056"/>
                </a:lnTo>
                <a:lnTo>
                  <a:pt x="2018933" y="178558"/>
                </a:lnTo>
                <a:lnTo>
                  <a:pt x="2060559" y="202491"/>
                </a:lnTo>
                <a:lnTo>
                  <a:pt x="2101397" y="227838"/>
                </a:lnTo>
                <a:lnTo>
                  <a:pt x="2141413" y="254584"/>
                </a:lnTo>
                <a:lnTo>
                  <a:pt x="2180577" y="282713"/>
                </a:lnTo>
                <a:lnTo>
                  <a:pt x="2218857" y="312210"/>
                </a:lnTo>
                <a:lnTo>
                  <a:pt x="2256221" y="343060"/>
                </a:lnTo>
                <a:lnTo>
                  <a:pt x="2292636" y="375245"/>
                </a:lnTo>
                <a:lnTo>
                  <a:pt x="2328072" y="408751"/>
                </a:lnTo>
                <a:lnTo>
                  <a:pt x="2362496" y="443562"/>
                </a:lnTo>
                <a:lnTo>
                  <a:pt x="2395877" y="479662"/>
                </a:lnTo>
                <a:lnTo>
                  <a:pt x="2428183" y="517036"/>
                </a:lnTo>
                <a:lnTo>
                  <a:pt x="2459382" y="555668"/>
                </a:lnTo>
                <a:lnTo>
                  <a:pt x="2472116" y="550490"/>
                </a:lnTo>
                <a:lnTo>
                  <a:pt x="2485473" y="546676"/>
                </a:lnTo>
                <a:lnTo>
                  <a:pt x="2499387" y="544320"/>
                </a:lnTo>
                <a:lnTo>
                  <a:pt x="2513790" y="543514"/>
                </a:lnTo>
                <a:lnTo>
                  <a:pt x="2563939" y="553678"/>
                </a:lnTo>
                <a:lnTo>
                  <a:pt x="2604959" y="581370"/>
                </a:lnTo>
                <a:lnTo>
                  <a:pt x="2632651" y="622390"/>
                </a:lnTo>
                <a:lnTo>
                  <a:pt x="2642815" y="672539"/>
                </a:lnTo>
                <a:lnTo>
                  <a:pt x="2632651" y="722687"/>
                </a:lnTo>
                <a:lnTo>
                  <a:pt x="2604959" y="763707"/>
                </a:lnTo>
                <a:lnTo>
                  <a:pt x="2586287" y="776312"/>
                </a:lnTo>
                <a:lnTo>
                  <a:pt x="2586287" y="672398"/>
                </a:lnTo>
                <a:lnTo>
                  <a:pt x="2580584" y="644198"/>
                </a:lnTo>
                <a:lnTo>
                  <a:pt x="2565036" y="621152"/>
                </a:lnTo>
                <a:lnTo>
                  <a:pt x="2541990" y="605604"/>
                </a:lnTo>
                <a:lnTo>
                  <a:pt x="2513790" y="599901"/>
                </a:lnTo>
                <a:lnTo>
                  <a:pt x="2485590" y="605604"/>
                </a:lnTo>
                <a:lnTo>
                  <a:pt x="2462544" y="621152"/>
                </a:lnTo>
                <a:lnTo>
                  <a:pt x="2446997" y="644198"/>
                </a:lnTo>
                <a:lnTo>
                  <a:pt x="2441293" y="672398"/>
                </a:lnTo>
                <a:lnTo>
                  <a:pt x="2441293" y="776350"/>
                </a:lnTo>
                <a:lnTo>
                  <a:pt x="2422621" y="763760"/>
                </a:lnTo>
                <a:lnTo>
                  <a:pt x="2414584" y="751856"/>
                </a:lnTo>
                <a:lnTo>
                  <a:pt x="2414584" y="590008"/>
                </a:lnTo>
                <a:lnTo>
                  <a:pt x="2383426" y="551519"/>
                </a:lnTo>
                <a:lnTo>
                  <a:pt x="2351124" y="514331"/>
                </a:lnTo>
                <a:lnTo>
                  <a:pt x="2317711" y="478461"/>
                </a:lnTo>
                <a:lnTo>
                  <a:pt x="2283221" y="443926"/>
                </a:lnTo>
                <a:lnTo>
                  <a:pt x="2247690" y="410744"/>
                </a:lnTo>
                <a:lnTo>
                  <a:pt x="2211150" y="378931"/>
                </a:lnTo>
                <a:lnTo>
                  <a:pt x="2173638" y="348505"/>
                </a:lnTo>
                <a:lnTo>
                  <a:pt x="2135186" y="319482"/>
                </a:lnTo>
                <a:lnTo>
                  <a:pt x="2095829" y="291879"/>
                </a:lnTo>
                <a:lnTo>
                  <a:pt x="2055601" y="265713"/>
                </a:lnTo>
                <a:lnTo>
                  <a:pt x="2014536" y="241002"/>
                </a:lnTo>
                <a:lnTo>
                  <a:pt x="1972670" y="217762"/>
                </a:lnTo>
                <a:lnTo>
                  <a:pt x="1930035" y="196010"/>
                </a:lnTo>
                <a:lnTo>
                  <a:pt x="1886666" y="175763"/>
                </a:lnTo>
                <a:lnTo>
                  <a:pt x="1842598" y="157038"/>
                </a:lnTo>
                <a:lnTo>
                  <a:pt x="1797865" y="139853"/>
                </a:lnTo>
                <a:lnTo>
                  <a:pt x="1752501" y="124223"/>
                </a:lnTo>
                <a:lnTo>
                  <a:pt x="1706540" y="110167"/>
                </a:lnTo>
                <a:lnTo>
                  <a:pt x="1660016" y="97701"/>
                </a:lnTo>
                <a:lnTo>
                  <a:pt x="1612964" y="86842"/>
                </a:lnTo>
                <a:lnTo>
                  <a:pt x="1565418" y="77606"/>
                </a:lnTo>
                <a:lnTo>
                  <a:pt x="1517413" y="70012"/>
                </a:lnTo>
                <a:lnTo>
                  <a:pt x="1468982" y="64076"/>
                </a:lnTo>
                <a:lnTo>
                  <a:pt x="1420159" y="59815"/>
                </a:lnTo>
                <a:lnTo>
                  <a:pt x="1370980" y="57246"/>
                </a:lnTo>
                <a:lnTo>
                  <a:pt x="1321478" y="56386"/>
                </a:lnTo>
                <a:lnTo>
                  <a:pt x="1271788" y="57253"/>
                </a:lnTo>
                <a:lnTo>
                  <a:pt x="1222415" y="59839"/>
                </a:lnTo>
                <a:lnTo>
                  <a:pt x="1173816" y="64077"/>
                </a:lnTo>
                <a:lnTo>
                  <a:pt x="1125347" y="70013"/>
                </a:lnTo>
                <a:lnTo>
                  <a:pt x="1077311" y="77608"/>
                </a:lnTo>
                <a:lnTo>
                  <a:pt x="1029741" y="86845"/>
                </a:lnTo>
                <a:lnTo>
                  <a:pt x="982671" y="97706"/>
                </a:lnTo>
                <a:lnTo>
                  <a:pt x="936134" y="110175"/>
                </a:lnTo>
                <a:lnTo>
                  <a:pt x="890165" y="124235"/>
                </a:lnTo>
                <a:lnTo>
                  <a:pt x="844797" y="139869"/>
                </a:lnTo>
                <a:lnTo>
                  <a:pt x="800064" y="157060"/>
                </a:lnTo>
                <a:lnTo>
                  <a:pt x="756000" y="175791"/>
                </a:lnTo>
                <a:lnTo>
                  <a:pt x="712638" y="196045"/>
                </a:lnTo>
                <a:lnTo>
                  <a:pt x="670013" y="217806"/>
                </a:lnTo>
                <a:lnTo>
                  <a:pt x="628158" y="241056"/>
                </a:lnTo>
                <a:lnTo>
                  <a:pt x="587106" y="265779"/>
                </a:lnTo>
                <a:lnTo>
                  <a:pt x="546892" y="291958"/>
                </a:lnTo>
                <a:lnTo>
                  <a:pt x="507550" y="319576"/>
                </a:lnTo>
                <a:lnTo>
                  <a:pt x="469112" y="348615"/>
                </a:lnTo>
                <a:lnTo>
                  <a:pt x="431614" y="379060"/>
                </a:lnTo>
                <a:lnTo>
                  <a:pt x="395088" y="410893"/>
                </a:lnTo>
                <a:lnTo>
                  <a:pt x="359568" y="444097"/>
                </a:lnTo>
                <a:lnTo>
                  <a:pt x="325089" y="478656"/>
                </a:lnTo>
                <a:lnTo>
                  <a:pt x="291684" y="514553"/>
                </a:lnTo>
                <a:lnTo>
                  <a:pt x="259387" y="551770"/>
                </a:lnTo>
                <a:lnTo>
                  <a:pt x="228231" y="590291"/>
                </a:lnTo>
                <a:lnTo>
                  <a:pt x="228231" y="752111"/>
                </a:lnTo>
                <a:lnTo>
                  <a:pt x="220193" y="764043"/>
                </a:lnTo>
                <a:lnTo>
                  <a:pt x="201380" y="776773"/>
                </a:lnTo>
                <a:lnTo>
                  <a:pt x="201380" y="672680"/>
                </a:lnTo>
                <a:lnTo>
                  <a:pt x="195677" y="644480"/>
                </a:lnTo>
                <a:lnTo>
                  <a:pt x="180129" y="621434"/>
                </a:lnTo>
                <a:lnTo>
                  <a:pt x="157083" y="605887"/>
                </a:lnTo>
                <a:lnTo>
                  <a:pt x="128883" y="600183"/>
                </a:lnTo>
                <a:lnTo>
                  <a:pt x="100683" y="605887"/>
                </a:lnTo>
                <a:lnTo>
                  <a:pt x="77637" y="621434"/>
                </a:lnTo>
                <a:lnTo>
                  <a:pt x="62090" y="644480"/>
                </a:lnTo>
                <a:lnTo>
                  <a:pt x="56386" y="672680"/>
                </a:lnTo>
                <a:lnTo>
                  <a:pt x="56386" y="776641"/>
                </a:lnTo>
                <a:lnTo>
                  <a:pt x="37856" y="764131"/>
                </a:lnTo>
                <a:lnTo>
                  <a:pt x="10163" y="723111"/>
                </a:lnTo>
                <a:lnTo>
                  <a:pt x="0" y="672963"/>
                </a:lnTo>
                <a:close/>
              </a:path>
              <a:path w="2642870" h="802004">
                <a:moveTo>
                  <a:pt x="2441293" y="776350"/>
                </a:moveTo>
                <a:lnTo>
                  <a:pt x="2441293" y="672398"/>
                </a:lnTo>
                <a:lnTo>
                  <a:pt x="2446997" y="700597"/>
                </a:lnTo>
                <a:lnTo>
                  <a:pt x="2462544" y="723643"/>
                </a:lnTo>
                <a:lnTo>
                  <a:pt x="2485590" y="739191"/>
                </a:lnTo>
                <a:lnTo>
                  <a:pt x="2513790" y="744894"/>
                </a:lnTo>
                <a:lnTo>
                  <a:pt x="2541990" y="739191"/>
                </a:lnTo>
                <a:lnTo>
                  <a:pt x="2565036" y="723644"/>
                </a:lnTo>
                <a:lnTo>
                  <a:pt x="2580584" y="700597"/>
                </a:lnTo>
                <a:lnTo>
                  <a:pt x="2586287" y="672398"/>
                </a:lnTo>
                <a:lnTo>
                  <a:pt x="2586287" y="776312"/>
                </a:lnTo>
                <a:lnTo>
                  <a:pt x="2563939" y="791399"/>
                </a:lnTo>
                <a:lnTo>
                  <a:pt x="2513790" y="801563"/>
                </a:lnTo>
                <a:lnTo>
                  <a:pt x="2463642" y="791419"/>
                </a:lnTo>
                <a:lnTo>
                  <a:pt x="2441293" y="776350"/>
                </a:lnTo>
                <a:close/>
              </a:path>
              <a:path w="2642870" h="802004">
                <a:moveTo>
                  <a:pt x="2384765" y="672539"/>
                </a:moveTo>
                <a:lnTo>
                  <a:pt x="2386801" y="649548"/>
                </a:lnTo>
                <a:lnTo>
                  <a:pt x="2392679" y="627882"/>
                </a:lnTo>
                <a:lnTo>
                  <a:pt x="2402055" y="607912"/>
                </a:lnTo>
                <a:lnTo>
                  <a:pt x="2414584" y="590008"/>
                </a:lnTo>
                <a:lnTo>
                  <a:pt x="2414584" y="751856"/>
                </a:lnTo>
                <a:lnTo>
                  <a:pt x="2394929" y="722747"/>
                </a:lnTo>
                <a:lnTo>
                  <a:pt x="2384765" y="672539"/>
                </a:lnTo>
                <a:close/>
              </a:path>
              <a:path w="2642870" h="802004">
                <a:moveTo>
                  <a:pt x="228231" y="752111"/>
                </a:moveTo>
                <a:lnTo>
                  <a:pt x="228231" y="590291"/>
                </a:lnTo>
                <a:lnTo>
                  <a:pt x="240759" y="608172"/>
                </a:lnTo>
                <a:lnTo>
                  <a:pt x="250135" y="628094"/>
                </a:lnTo>
                <a:lnTo>
                  <a:pt x="256013" y="649711"/>
                </a:lnTo>
                <a:lnTo>
                  <a:pt x="258049" y="672680"/>
                </a:lnTo>
                <a:lnTo>
                  <a:pt x="247885" y="722932"/>
                </a:lnTo>
                <a:lnTo>
                  <a:pt x="228231" y="752111"/>
                </a:lnTo>
                <a:close/>
              </a:path>
              <a:path w="2642870" h="802004">
                <a:moveTo>
                  <a:pt x="56386" y="776641"/>
                </a:moveTo>
                <a:lnTo>
                  <a:pt x="56386" y="672680"/>
                </a:lnTo>
                <a:lnTo>
                  <a:pt x="62090" y="700880"/>
                </a:lnTo>
                <a:lnTo>
                  <a:pt x="77637" y="723926"/>
                </a:lnTo>
                <a:lnTo>
                  <a:pt x="100683" y="739473"/>
                </a:lnTo>
                <a:lnTo>
                  <a:pt x="128883" y="745177"/>
                </a:lnTo>
                <a:lnTo>
                  <a:pt x="157083" y="739473"/>
                </a:lnTo>
                <a:lnTo>
                  <a:pt x="180129" y="723926"/>
                </a:lnTo>
                <a:lnTo>
                  <a:pt x="195677" y="700880"/>
                </a:lnTo>
                <a:lnTo>
                  <a:pt x="201380" y="672680"/>
                </a:lnTo>
                <a:lnTo>
                  <a:pt x="201380" y="776773"/>
                </a:lnTo>
                <a:lnTo>
                  <a:pt x="179173" y="791799"/>
                </a:lnTo>
                <a:lnTo>
                  <a:pt x="129024" y="801987"/>
                </a:lnTo>
                <a:lnTo>
                  <a:pt x="78876" y="791823"/>
                </a:lnTo>
                <a:lnTo>
                  <a:pt x="56386" y="776641"/>
                </a:lnTo>
                <a:close/>
              </a:path>
            </a:pathLst>
          </a:custGeom>
          <a:solidFill>
            <a:srgbClr val="003378"/>
          </a:solidFill>
        </p:spPr>
        <p:txBody>
          <a:bodyPr wrap="square" lIns="0" tIns="0" rIns="0" bIns="0" rtlCol="0"/>
          <a:lstStyle/>
          <a:p>
            <a:endParaRPr/>
          </a:p>
        </p:txBody>
      </p:sp>
      <p:sp>
        <p:nvSpPr>
          <p:cNvPr id="9" name="object 9"/>
          <p:cNvSpPr/>
          <p:nvPr/>
        </p:nvSpPr>
        <p:spPr>
          <a:xfrm>
            <a:off x="1513433" y="6051913"/>
            <a:ext cx="3041650" cy="1936114"/>
          </a:xfrm>
          <a:custGeom>
            <a:avLst/>
            <a:gdLst/>
            <a:ahLst/>
            <a:cxnLst/>
            <a:rect l="l" t="t" r="r" b="b"/>
            <a:pathLst>
              <a:path w="3041650" h="1936115">
                <a:moveTo>
                  <a:pt x="0" y="105989"/>
                </a:moveTo>
                <a:lnTo>
                  <a:pt x="8333" y="64746"/>
                </a:lnTo>
                <a:lnTo>
                  <a:pt x="31054" y="31055"/>
                </a:lnTo>
                <a:lnTo>
                  <a:pt x="64746" y="8333"/>
                </a:lnTo>
                <a:lnTo>
                  <a:pt x="105989" y="0"/>
                </a:lnTo>
                <a:lnTo>
                  <a:pt x="147232" y="8333"/>
                </a:lnTo>
                <a:lnTo>
                  <a:pt x="180924" y="31055"/>
                </a:lnTo>
                <a:lnTo>
                  <a:pt x="203645" y="64746"/>
                </a:lnTo>
                <a:lnTo>
                  <a:pt x="211979" y="105989"/>
                </a:lnTo>
                <a:lnTo>
                  <a:pt x="212843" y="153890"/>
                </a:lnTo>
                <a:lnTo>
                  <a:pt x="215418" y="201362"/>
                </a:lnTo>
                <a:lnTo>
                  <a:pt x="219672" y="248377"/>
                </a:lnTo>
                <a:lnTo>
                  <a:pt x="225576" y="294903"/>
                </a:lnTo>
                <a:lnTo>
                  <a:pt x="233100" y="340911"/>
                </a:lnTo>
                <a:lnTo>
                  <a:pt x="242215" y="386372"/>
                </a:lnTo>
                <a:lnTo>
                  <a:pt x="252890" y="431256"/>
                </a:lnTo>
                <a:lnTo>
                  <a:pt x="265096" y="475532"/>
                </a:lnTo>
                <a:lnTo>
                  <a:pt x="278804" y="519171"/>
                </a:lnTo>
                <a:lnTo>
                  <a:pt x="293982" y="562144"/>
                </a:lnTo>
                <a:lnTo>
                  <a:pt x="310602" y="604419"/>
                </a:lnTo>
                <a:lnTo>
                  <a:pt x="328633" y="645969"/>
                </a:lnTo>
                <a:lnTo>
                  <a:pt x="348047" y="686762"/>
                </a:lnTo>
                <a:lnTo>
                  <a:pt x="368812" y="726770"/>
                </a:lnTo>
                <a:lnTo>
                  <a:pt x="390900" y="765961"/>
                </a:lnTo>
                <a:lnTo>
                  <a:pt x="414280" y="804308"/>
                </a:lnTo>
                <a:lnTo>
                  <a:pt x="438922" y="841778"/>
                </a:lnTo>
                <a:lnTo>
                  <a:pt x="464798" y="878344"/>
                </a:lnTo>
                <a:lnTo>
                  <a:pt x="491877" y="913975"/>
                </a:lnTo>
                <a:lnTo>
                  <a:pt x="520129" y="948641"/>
                </a:lnTo>
                <a:lnTo>
                  <a:pt x="549524" y="982312"/>
                </a:lnTo>
                <a:lnTo>
                  <a:pt x="580033" y="1014959"/>
                </a:lnTo>
                <a:lnTo>
                  <a:pt x="611627" y="1046553"/>
                </a:lnTo>
                <a:lnTo>
                  <a:pt x="644274" y="1077062"/>
                </a:lnTo>
                <a:lnTo>
                  <a:pt x="677945" y="1106457"/>
                </a:lnTo>
                <a:lnTo>
                  <a:pt x="712611" y="1134709"/>
                </a:lnTo>
                <a:lnTo>
                  <a:pt x="748242" y="1161788"/>
                </a:lnTo>
                <a:lnTo>
                  <a:pt x="784808" y="1187664"/>
                </a:lnTo>
                <a:lnTo>
                  <a:pt x="822278" y="1212306"/>
                </a:lnTo>
                <a:lnTo>
                  <a:pt x="860625" y="1235686"/>
                </a:lnTo>
                <a:lnTo>
                  <a:pt x="899816" y="1257774"/>
                </a:lnTo>
                <a:lnTo>
                  <a:pt x="939824" y="1278539"/>
                </a:lnTo>
                <a:lnTo>
                  <a:pt x="980617" y="1297953"/>
                </a:lnTo>
                <a:lnTo>
                  <a:pt x="1022167" y="1315984"/>
                </a:lnTo>
                <a:lnTo>
                  <a:pt x="1064443" y="1332604"/>
                </a:lnTo>
                <a:lnTo>
                  <a:pt x="1107415" y="1347782"/>
                </a:lnTo>
                <a:lnTo>
                  <a:pt x="1151054" y="1361490"/>
                </a:lnTo>
                <a:lnTo>
                  <a:pt x="1195330" y="1373696"/>
                </a:lnTo>
                <a:lnTo>
                  <a:pt x="1240214" y="1384371"/>
                </a:lnTo>
                <a:lnTo>
                  <a:pt x="1285675" y="1393486"/>
                </a:lnTo>
                <a:lnTo>
                  <a:pt x="1331683" y="1401010"/>
                </a:lnTo>
                <a:lnTo>
                  <a:pt x="1378209" y="1406914"/>
                </a:lnTo>
                <a:lnTo>
                  <a:pt x="1425224" y="1411168"/>
                </a:lnTo>
                <a:lnTo>
                  <a:pt x="1472696" y="1413743"/>
                </a:lnTo>
                <a:lnTo>
                  <a:pt x="1520597" y="1414607"/>
                </a:lnTo>
                <a:lnTo>
                  <a:pt x="1568498" y="1413743"/>
                </a:lnTo>
                <a:lnTo>
                  <a:pt x="1615970" y="1411168"/>
                </a:lnTo>
                <a:lnTo>
                  <a:pt x="1662984" y="1406914"/>
                </a:lnTo>
                <a:lnTo>
                  <a:pt x="1709511" y="1401010"/>
                </a:lnTo>
                <a:lnTo>
                  <a:pt x="1755519" y="1393486"/>
                </a:lnTo>
                <a:lnTo>
                  <a:pt x="1800980" y="1384371"/>
                </a:lnTo>
                <a:lnTo>
                  <a:pt x="1845863" y="1373696"/>
                </a:lnTo>
                <a:lnTo>
                  <a:pt x="1890140" y="1361490"/>
                </a:lnTo>
                <a:lnTo>
                  <a:pt x="1933779" y="1347782"/>
                </a:lnTo>
                <a:lnTo>
                  <a:pt x="1976751" y="1332604"/>
                </a:lnTo>
                <a:lnTo>
                  <a:pt x="2019027" y="1315984"/>
                </a:lnTo>
                <a:lnTo>
                  <a:pt x="2060577" y="1297953"/>
                </a:lnTo>
                <a:lnTo>
                  <a:pt x="2101370" y="1278539"/>
                </a:lnTo>
                <a:lnTo>
                  <a:pt x="2141378" y="1257774"/>
                </a:lnTo>
                <a:lnTo>
                  <a:pt x="2180569" y="1235686"/>
                </a:lnTo>
                <a:lnTo>
                  <a:pt x="2218915" y="1212306"/>
                </a:lnTo>
                <a:lnTo>
                  <a:pt x="2256386" y="1187664"/>
                </a:lnTo>
                <a:lnTo>
                  <a:pt x="2292952" y="1161788"/>
                </a:lnTo>
                <a:lnTo>
                  <a:pt x="2328583" y="1134709"/>
                </a:lnTo>
                <a:lnTo>
                  <a:pt x="2363249" y="1106457"/>
                </a:lnTo>
                <a:lnTo>
                  <a:pt x="2396920" y="1077062"/>
                </a:lnTo>
                <a:lnTo>
                  <a:pt x="2429567" y="1046553"/>
                </a:lnTo>
                <a:lnTo>
                  <a:pt x="2461160" y="1014959"/>
                </a:lnTo>
                <a:lnTo>
                  <a:pt x="2491670" y="982312"/>
                </a:lnTo>
                <a:lnTo>
                  <a:pt x="2521065" y="948641"/>
                </a:lnTo>
                <a:lnTo>
                  <a:pt x="2549317" y="913975"/>
                </a:lnTo>
                <a:lnTo>
                  <a:pt x="2576396" y="878344"/>
                </a:lnTo>
                <a:lnTo>
                  <a:pt x="2602271" y="841778"/>
                </a:lnTo>
                <a:lnTo>
                  <a:pt x="2626914" y="804308"/>
                </a:lnTo>
                <a:lnTo>
                  <a:pt x="2650294" y="765961"/>
                </a:lnTo>
                <a:lnTo>
                  <a:pt x="2672382" y="726770"/>
                </a:lnTo>
                <a:lnTo>
                  <a:pt x="2693147" y="686762"/>
                </a:lnTo>
                <a:lnTo>
                  <a:pt x="2712561" y="645969"/>
                </a:lnTo>
                <a:lnTo>
                  <a:pt x="2730592" y="604419"/>
                </a:lnTo>
                <a:lnTo>
                  <a:pt x="2747212" y="562143"/>
                </a:lnTo>
                <a:lnTo>
                  <a:pt x="2762390" y="519171"/>
                </a:lnTo>
                <a:lnTo>
                  <a:pt x="2776097" y="475532"/>
                </a:lnTo>
                <a:lnTo>
                  <a:pt x="2788304" y="431255"/>
                </a:lnTo>
                <a:lnTo>
                  <a:pt x="2798979" y="386372"/>
                </a:lnTo>
                <a:lnTo>
                  <a:pt x="2808094" y="340911"/>
                </a:lnTo>
                <a:lnTo>
                  <a:pt x="2815618" y="294903"/>
                </a:lnTo>
                <a:lnTo>
                  <a:pt x="2821522" y="248377"/>
                </a:lnTo>
                <a:lnTo>
                  <a:pt x="2825776" y="201362"/>
                </a:lnTo>
                <a:lnTo>
                  <a:pt x="2828350" y="153890"/>
                </a:lnTo>
                <a:lnTo>
                  <a:pt x="2829215" y="105989"/>
                </a:lnTo>
                <a:lnTo>
                  <a:pt x="2837549" y="64746"/>
                </a:lnTo>
                <a:lnTo>
                  <a:pt x="2860270" y="31054"/>
                </a:lnTo>
                <a:lnTo>
                  <a:pt x="2893961" y="8333"/>
                </a:lnTo>
                <a:lnTo>
                  <a:pt x="2935205" y="0"/>
                </a:lnTo>
                <a:lnTo>
                  <a:pt x="2976448" y="8333"/>
                </a:lnTo>
                <a:lnTo>
                  <a:pt x="3010139" y="31054"/>
                </a:lnTo>
                <a:lnTo>
                  <a:pt x="3032861" y="64746"/>
                </a:lnTo>
                <a:lnTo>
                  <a:pt x="3041194" y="105989"/>
                </a:lnTo>
                <a:lnTo>
                  <a:pt x="3040425" y="154681"/>
                </a:lnTo>
                <a:lnTo>
                  <a:pt x="3038134" y="202995"/>
                </a:lnTo>
                <a:lnTo>
                  <a:pt x="3034344" y="250908"/>
                </a:lnTo>
                <a:lnTo>
                  <a:pt x="3029078" y="298398"/>
                </a:lnTo>
                <a:lnTo>
                  <a:pt x="3022360" y="345441"/>
                </a:lnTo>
                <a:lnTo>
                  <a:pt x="3014211" y="392014"/>
                </a:lnTo>
                <a:lnTo>
                  <a:pt x="3004656" y="438094"/>
                </a:lnTo>
                <a:lnTo>
                  <a:pt x="2993718" y="483658"/>
                </a:lnTo>
                <a:lnTo>
                  <a:pt x="2981420" y="528682"/>
                </a:lnTo>
                <a:lnTo>
                  <a:pt x="2967785" y="573145"/>
                </a:lnTo>
                <a:lnTo>
                  <a:pt x="2952836" y="617021"/>
                </a:lnTo>
                <a:lnTo>
                  <a:pt x="2936596" y="660289"/>
                </a:lnTo>
                <a:lnTo>
                  <a:pt x="2919089" y="702925"/>
                </a:lnTo>
                <a:lnTo>
                  <a:pt x="2900337" y="744906"/>
                </a:lnTo>
                <a:lnTo>
                  <a:pt x="2880364" y="786209"/>
                </a:lnTo>
                <a:lnTo>
                  <a:pt x="2859193" y="826810"/>
                </a:lnTo>
                <a:lnTo>
                  <a:pt x="2836848" y="866688"/>
                </a:lnTo>
                <a:lnTo>
                  <a:pt x="2813350" y="905817"/>
                </a:lnTo>
                <a:lnTo>
                  <a:pt x="2788724" y="944177"/>
                </a:lnTo>
                <a:lnTo>
                  <a:pt x="2762992" y="981742"/>
                </a:lnTo>
                <a:lnTo>
                  <a:pt x="2736178" y="1018491"/>
                </a:lnTo>
                <a:lnTo>
                  <a:pt x="2708305" y="1054399"/>
                </a:lnTo>
                <a:lnTo>
                  <a:pt x="2679396" y="1089445"/>
                </a:lnTo>
                <a:lnTo>
                  <a:pt x="2649474" y="1123604"/>
                </a:lnTo>
                <a:lnTo>
                  <a:pt x="2618563" y="1156854"/>
                </a:lnTo>
                <a:lnTo>
                  <a:pt x="2586684" y="1189171"/>
                </a:lnTo>
                <a:lnTo>
                  <a:pt x="2553863" y="1220533"/>
                </a:lnTo>
                <a:lnTo>
                  <a:pt x="2520121" y="1250916"/>
                </a:lnTo>
                <a:lnTo>
                  <a:pt x="2485482" y="1280297"/>
                </a:lnTo>
                <a:lnTo>
                  <a:pt x="2449970" y="1308653"/>
                </a:lnTo>
                <a:lnTo>
                  <a:pt x="2413606" y="1335961"/>
                </a:lnTo>
                <a:lnTo>
                  <a:pt x="2376415" y="1362198"/>
                </a:lnTo>
                <a:lnTo>
                  <a:pt x="2338419" y="1387340"/>
                </a:lnTo>
                <a:lnTo>
                  <a:pt x="2299642" y="1411365"/>
                </a:lnTo>
                <a:lnTo>
                  <a:pt x="2260107" y="1434249"/>
                </a:lnTo>
                <a:lnTo>
                  <a:pt x="2219837" y="1455969"/>
                </a:lnTo>
                <a:lnTo>
                  <a:pt x="2178855" y="1476502"/>
                </a:lnTo>
                <a:lnTo>
                  <a:pt x="2137185" y="1495825"/>
                </a:lnTo>
                <a:lnTo>
                  <a:pt x="2094849" y="1513915"/>
                </a:lnTo>
                <a:lnTo>
                  <a:pt x="2051870" y="1530749"/>
                </a:lnTo>
                <a:lnTo>
                  <a:pt x="2008272" y="1546303"/>
                </a:lnTo>
                <a:lnTo>
                  <a:pt x="1964079" y="1560555"/>
                </a:lnTo>
                <a:lnTo>
                  <a:pt x="1919312" y="1573481"/>
                </a:lnTo>
                <a:lnTo>
                  <a:pt x="1873995" y="1585058"/>
                </a:lnTo>
                <a:lnTo>
                  <a:pt x="1828152" y="1595263"/>
                </a:lnTo>
                <a:lnTo>
                  <a:pt x="1781805" y="1604073"/>
                </a:lnTo>
                <a:lnTo>
                  <a:pt x="1734979" y="1611465"/>
                </a:lnTo>
                <a:lnTo>
                  <a:pt x="1445132" y="1935511"/>
                </a:lnTo>
                <a:lnTo>
                  <a:pt x="1159667" y="1583201"/>
                </a:lnTo>
                <a:lnTo>
                  <a:pt x="1113567" y="1571166"/>
                </a:lnTo>
                <a:lnTo>
                  <a:pt x="1068044" y="1557732"/>
                </a:lnTo>
                <a:lnTo>
                  <a:pt x="1023121" y="1542925"/>
                </a:lnTo>
                <a:lnTo>
                  <a:pt x="978822" y="1526769"/>
                </a:lnTo>
                <a:lnTo>
                  <a:pt x="935173" y="1509288"/>
                </a:lnTo>
                <a:lnTo>
                  <a:pt x="892197" y="1490508"/>
                </a:lnTo>
                <a:lnTo>
                  <a:pt x="849920" y="1470452"/>
                </a:lnTo>
                <a:lnTo>
                  <a:pt x="808366" y="1449145"/>
                </a:lnTo>
                <a:lnTo>
                  <a:pt x="767560" y="1426613"/>
                </a:lnTo>
                <a:lnTo>
                  <a:pt x="727525" y="1402878"/>
                </a:lnTo>
                <a:lnTo>
                  <a:pt x="688287" y="1377966"/>
                </a:lnTo>
                <a:lnTo>
                  <a:pt x="649870" y="1351902"/>
                </a:lnTo>
                <a:lnTo>
                  <a:pt x="612298" y="1324709"/>
                </a:lnTo>
                <a:lnTo>
                  <a:pt x="575597" y="1296412"/>
                </a:lnTo>
                <a:lnTo>
                  <a:pt x="539790" y="1267037"/>
                </a:lnTo>
                <a:lnTo>
                  <a:pt x="504902" y="1236607"/>
                </a:lnTo>
                <a:lnTo>
                  <a:pt x="470958" y="1205147"/>
                </a:lnTo>
                <a:lnTo>
                  <a:pt x="437982" y="1172681"/>
                </a:lnTo>
                <a:lnTo>
                  <a:pt x="405999" y="1139234"/>
                </a:lnTo>
                <a:lnTo>
                  <a:pt x="375033" y="1104831"/>
                </a:lnTo>
                <a:lnTo>
                  <a:pt x="345109" y="1069496"/>
                </a:lnTo>
                <a:lnTo>
                  <a:pt x="316252" y="1033254"/>
                </a:lnTo>
                <a:lnTo>
                  <a:pt x="288485" y="996128"/>
                </a:lnTo>
                <a:lnTo>
                  <a:pt x="261833" y="958145"/>
                </a:lnTo>
                <a:lnTo>
                  <a:pt x="236322" y="919327"/>
                </a:lnTo>
                <a:lnTo>
                  <a:pt x="211975" y="879700"/>
                </a:lnTo>
                <a:lnTo>
                  <a:pt x="188816" y="839289"/>
                </a:lnTo>
                <a:lnTo>
                  <a:pt x="166872" y="798117"/>
                </a:lnTo>
                <a:lnTo>
                  <a:pt x="146165" y="756209"/>
                </a:lnTo>
                <a:lnTo>
                  <a:pt x="126721" y="713590"/>
                </a:lnTo>
                <a:lnTo>
                  <a:pt x="108564" y="670285"/>
                </a:lnTo>
                <a:lnTo>
                  <a:pt x="91718" y="626317"/>
                </a:lnTo>
                <a:lnTo>
                  <a:pt x="76209" y="581712"/>
                </a:lnTo>
                <a:lnTo>
                  <a:pt x="62060" y="536494"/>
                </a:lnTo>
                <a:lnTo>
                  <a:pt x="49297" y="490687"/>
                </a:lnTo>
                <a:lnTo>
                  <a:pt x="37943" y="444317"/>
                </a:lnTo>
                <a:lnTo>
                  <a:pt x="28024" y="397406"/>
                </a:lnTo>
                <a:lnTo>
                  <a:pt x="19563" y="349981"/>
                </a:lnTo>
                <a:lnTo>
                  <a:pt x="12585" y="302065"/>
                </a:lnTo>
                <a:lnTo>
                  <a:pt x="7116" y="253684"/>
                </a:lnTo>
                <a:lnTo>
                  <a:pt x="3179" y="204861"/>
                </a:lnTo>
                <a:lnTo>
                  <a:pt x="798" y="155621"/>
                </a:lnTo>
                <a:lnTo>
                  <a:pt x="0" y="105989"/>
                </a:lnTo>
                <a:close/>
              </a:path>
            </a:pathLst>
          </a:custGeom>
          <a:solidFill>
            <a:srgbClr val="003378"/>
          </a:solidFill>
        </p:spPr>
        <p:txBody>
          <a:bodyPr wrap="square" lIns="0" tIns="0" rIns="0" bIns="0" rtlCol="0"/>
          <a:lstStyle/>
          <a:p>
            <a:endParaRPr/>
          </a:p>
        </p:txBody>
      </p:sp>
      <p:sp>
        <p:nvSpPr>
          <p:cNvPr id="10" name="object 10"/>
          <p:cNvSpPr txBox="1"/>
          <p:nvPr/>
        </p:nvSpPr>
        <p:spPr>
          <a:xfrm>
            <a:off x="2304569" y="5203911"/>
            <a:ext cx="1417320" cy="1884680"/>
          </a:xfrm>
          <a:prstGeom prst="rect">
            <a:avLst/>
          </a:prstGeom>
        </p:spPr>
        <p:txBody>
          <a:bodyPr vert="horz" wrap="square" lIns="0" tIns="43180" rIns="0" bIns="0" rtlCol="0">
            <a:spAutoFit/>
          </a:bodyPr>
          <a:lstStyle/>
          <a:p>
            <a:pPr algn="ctr">
              <a:lnSpc>
                <a:spcPct val="100000"/>
              </a:lnSpc>
              <a:spcBef>
                <a:spcPts val="340"/>
              </a:spcBef>
            </a:pPr>
            <a:r>
              <a:rPr sz="1750" spc="-35" dirty="0">
                <a:solidFill>
                  <a:srgbClr val="003378"/>
                </a:solidFill>
                <a:latin typeface="Lucida Sans Unicode"/>
                <a:cs typeface="Lucida Sans Unicode"/>
              </a:rPr>
              <a:t>2020</a:t>
            </a:r>
            <a:endParaRPr sz="1750">
              <a:latin typeface="Lucida Sans Unicode"/>
              <a:cs typeface="Lucida Sans Unicode"/>
            </a:endParaRPr>
          </a:p>
          <a:p>
            <a:pPr algn="ctr">
              <a:lnSpc>
                <a:spcPct val="100000"/>
              </a:lnSpc>
              <a:spcBef>
                <a:spcPts val="805"/>
              </a:spcBef>
            </a:pPr>
            <a:r>
              <a:rPr sz="6800" spc="-515" dirty="0">
                <a:solidFill>
                  <a:srgbClr val="003378"/>
                </a:solidFill>
                <a:latin typeface="Georgia"/>
                <a:cs typeface="Georgia"/>
              </a:rPr>
              <a:t>3.3</a:t>
            </a:r>
            <a:endParaRPr sz="6800">
              <a:latin typeface="Georgia"/>
              <a:cs typeface="Georgia"/>
            </a:endParaRPr>
          </a:p>
          <a:p>
            <a:pPr algn="ctr">
              <a:lnSpc>
                <a:spcPct val="100000"/>
              </a:lnSpc>
              <a:spcBef>
                <a:spcPts val="30"/>
              </a:spcBef>
            </a:pPr>
            <a:r>
              <a:rPr sz="2750" b="1" spc="35" dirty="0">
                <a:solidFill>
                  <a:srgbClr val="003378"/>
                </a:solidFill>
                <a:latin typeface="Century Gothic"/>
                <a:cs typeface="Century Gothic"/>
              </a:rPr>
              <a:t>M</a:t>
            </a:r>
            <a:r>
              <a:rPr sz="2750" b="1" spc="30" dirty="0">
                <a:solidFill>
                  <a:srgbClr val="003378"/>
                </a:solidFill>
                <a:latin typeface="Century Gothic"/>
                <a:cs typeface="Century Gothic"/>
              </a:rPr>
              <a:t>I</a:t>
            </a:r>
            <a:r>
              <a:rPr sz="2750" b="1" spc="90" dirty="0">
                <a:solidFill>
                  <a:srgbClr val="003378"/>
                </a:solidFill>
                <a:latin typeface="Century Gothic"/>
                <a:cs typeface="Century Gothic"/>
              </a:rPr>
              <a:t>LL</a:t>
            </a:r>
            <a:r>
              <a:rPr sz="2750" b="1" spc="30" dirty="0">
                <a:solidFill>
                  <a:srgbClr val="003378"/>
                </a:solidFill>
                <a:latin typeface="Century Gothic"/>
                <a:cs typeface="Century Gothic"/>
              </a:rPr>
              <a:t>I</a:t>
            </a:r>
            <a:r>
              <a:rPr sz="2750" b="1" spc="-165" dirty="0">
                <a:solidFill>
                  <a:srgbClr val="003378"/>
                </a:solidFill>
                <a:latin typeface="Century Gothic"/>
                <a:cs typeface="Century Gothic"/>
              </a:rPr>
              <a:t>O</a:t>
            </a:r>
            <a:r>
              <a:rPr sz="2750" b="1" spc="25" dirty="0">
                <a:solidFill>
                  <a:srgbClr val="003378"/>
                </a:solidFill>
                <a:latin typeface="Century Gothic"/>
                <a:cs typeface="Century Gothic"/>
              </a:rPr>
              <a:t>N</a:t>
            </a:r>
            <a:endParaRPr sz="2750">
              <a:latin typeface="Century Gothic"/>
              <a:cs typeface="Century Gothic"/>
            </a:endParaRPr>
          </a:p>
        </p:txBody>
      </p:sp>
      <p:sp>
        <p:nvSpPr>
          <p:cNvPr id="11" name="object 11"/>
          <p:cNvSpPr txBox="1"/>
          <p:nvPr/>
        </p:nvSpPr>
        <p:spPr>
          <a:xfrm>
            <a:off x="2134803" y="8201214"/>
            <a:ext cx="1978025" cy="1064895"/>
          </a:xfrm>
          <a:prstGeom prst="rect">
            <a:avLst/>
          </a:prstGeom>
        </p:spPr>
        <p:txBody>
          <a:bodyPr vert="horz" wrap="square" lIns="0" tIns="15240" rIns="0" bIns="0" rtlCol="0">
            <a:spAutoFit/>
          </a:bodyPr>
          <a:lstStyle/>
          <a:p>
            <a:pPr marL="12700">
              <a:lnSpc>
                <a:spcPct val="100000"/>
              </a:lnSpc>
              <a:spcBef>
                <a:spcPts val="120"/>
              </a:spcBef>
            </a:pPr>
            <a:r>
              <a:rPr sz="6800" spc="-985" dirty="0">
                <a:solidFill>
                  <a:srgbClr val="003378"/>
                </a:solidFill>
                <a:latin typeface="Georgia"/>
                <a:cs typeface="Georgia"/>
              </a:rPr>
              <a:t>1</a:t>
            </a:r>
            <a:r>
              <a:rPr sz="6800" spc="-1070" dirty="0">
                <a:solidFill>
                  <a:srgbClr val="003378"/>
                </a:solidFill>
                <a:latin typeface="Georgia"/>
                <a:cs typeface="Georgia"/>
              </a:rPr>
              <a:t>0</a:t>
            </a:r>
            <a:r>
              <a:rPr sz="6800" spc="-565" dirty="0">
                <a:solidFill>
                  <a:srgbClr val="003378"/>
                </a:solidFill>
                <a:latin typeface="Georgia"/>
                <a:cs typeface="Georgia"/>
              </a:rPr>
              <a:t>.</a:t>
            </a:r>
            <a:r>
              <a:rPr sz="6800" spc="-640" dirty="0">
                <a:solidFill>
                  <a:srgbClr val="003378"/>
                </a:solidFill>
                <a:latin typeface="Georgia"/>
                <a:cs typeface="Georgia"/>
              </a:rPr>
              <a:t>3</a:t>
            </a:r>
            <a:r>
              <a:rPr sz="6800" spc="365" dirty="0">
                <a:solidFill>
                  <a:srgbClr val="003378"/>
                </a:solidFill>
                <a:latin typeface="Georgia"/>
                <a:cs typeface="Georgia"/>
              </a:rPr>
              <a:t>%</a:t>
            </a:r>
            <a:endParaRPr sz="6800">
              <a:latin typeface="Georgia"/>
              <a:cs typeface="Georgia"/>
            </a:endParaRPr>
          </a:p>
        </p:txBody>
      </p:sp>
      <p:sp>
        <p:nvSpPr>
          <p:cNvPr id="12" name="object 12"/>
          <p:cNvSpPr/>
          <p:nvPr/>
        </p:nvSpPr>
        <p:spPr>
          <a:xfrm>
            <a:off x="4840005" y="4568651"/>
            <a:ext cx="3562349" cy="3562349"/>
          </a:xfrm>
          <a:prstGeom prst="rect">
            <a:avLst/>
          </a:prstGeom>
          <a:blipFill>
            <a:blip r:embed="rId5" cstate="print"/>
            <a:stretch>
              <a:fillRect/>
            </a:stretch>
          </a:blipFill>
        </p:spPr>
        <p:txBody>
          <a:bodyPr wrap="square" lIns="0" tIns="0" rIns="0" bIns="0" rtlCol="0"/>
          <a:lstStyle/>
          <a:p>
            <a:endParaRPr/>
          </a:p>
        </p:txBody>
      </p:sp>
      <p:sp>
        <p:nvSpPr>
          <p:cNvPr id="13" name="object 13"/>
          <p:cNvSpPr/>
          <p:nvPr/>
        </p:nvSpPr>
        <p:spPr>
          <a:xfrm>
            <a:off x="5397386" y="4908921"/>
            <a:ext cx="2470150" cy="2470150"/>
          </a:xfrm>
          <a:custGeom>
            <a:avLst/>
            <a:gdLst/>
            <a:ahLst/>
            <a:cxnLst/>
            <a:rect l="l" t="t" r="r" b="b"/>
            <a:pathLst>
              <a:path w="2470150" h="2470150">
                <a:moveTo>
                  <a:pt x="0" y="1234849"/>
                </a:moveTo>
                <a:lnTo>
                  <a:pt x="1487" y="1174258"/>
                </a:lnTo>
                <a:lnTo>
                  <a:pt x="5946" y="1113812"/>
                </a:lnTo>
                <a:lnTo>
                  <a:pt x="13365" y="1053659"/>
                </a:lnTo>
                <a:lnTo>
                  <a:pt x="23727" y="993942"/>
                </a:lnTo>
                <a:lnTo>
                  <a:pt x="37007" y="934805"/>
                </a:lnTo>
                <a:lnTo>
                  <a:pt x="53172" y="876391"/>
                </a:lnTo>
                <a:lnTo>
                  <a:pt x="72184" y="818840"/>
                </a:lnTo>
                <a:lnTo>
                  <a:pt x="93997" y="762292"/>
                </a:lnTo>
                <a:lnTo>
                  <a:pt x="118558" y="706882"/>
                </a:lnTo>
                <a:lnTo>
                  <a:pt x="145809" y="652745"/>
                </a:lnTo>
                <a:lnTo>
                  <a:pt x="175684" y="600009"/>
                </a:lnTo>
                <a:lnTo>
                  <a:pt x="208110" y="548803"/>
                </a:lnTo>
                <a:lnTo>
                  <a:pt x="243009" y="499250"/>
                </a:lnTo>
                <a:lnTo>
                  <a:pt x="280298" y="451469"/>
                </a:lnTo>
                <a:lnTo>
                  <a:pt x="319886" y="405575"/>
                </a:lnTo>
                <a:lnTo>
                  <a:pt x="361679" y="361678"/>
                </a:lnTo>
                <a:lnTo>
                  <a:pt x="405575" y="319886"/>
                </a:lnTo>
                <a:lnTo>
                  <a:pt x="451469" y="280297"/>
                </a:lnTo>
                <a:lnTo>
                  <a:pt x="499250" y="243008"/>
                </a:lnTo>
                <a:lnTo>
                  <a:pt x="548804" y="208109"/>
                </a:lnTo>
                <a:lnTo>
                  <a:pt x="600010" y="175683"/>
                </a:lnTo>
                <a:lnTo>
                  <a:pt x="652745" y="145809"/>
                </a:lnTo>
                <a:lnTo>
                  <a:pt x="706883" y="118558"/>
                </a:lnTo>
                <a:lnTo>
                  <a:pt x="762293" y="93997"/>
                </a:lnTo>
                <a:lnTo>
                  <a:pt x="818841" y="72184"/>
                </a:lnTo>
                <a:lnTo>
                  <a:pt x="876391" y="53172"/>
                </a:lnTo>
                <a:lnTo>
                  <a:pt x="934805" y="37006"/>
                </a:lnTo>
                <a:lnTo>
                  <a:pt x="993942" y="23727"/>
                </a:lnTo>
                <a:lnTo>
                  <a:pt x="1053659" y="13365"/>
                </a:lnTo>
                <a:lnTo>
                  <a:pt x="1113812" y="5946"/>
                </a:lnTo>
                <a:lnTo>
                  <a:pt x="1174258" y="1487"/>
                </a:lnTo>
                <a:lnTo>
                  <a:pt x="1234849" y="0"/>
                </a:lnTo>
                <a:lnTo>
                  <a:pt x="1265154" y="371"/>
                </a:lnTo>
                <a:lnTo>
                  <a:pt x="1325690" y="3345"/>
                </a:lnTo>
                <a:lnTo>
                  <a:pt x="1386008" y="9286"/>
                </a:lnTo>
                <a:lnTo>
                  <a:pt x="1445961" y="18179"/>
                </a:lnTo>
                <a:lnTo>
                  <a:pt x="1505406" y="30004"/>
                </a:lnTo>
                <a:lnTo>
                  <a:pt x="1564199" y="44730"/>
                </a:lnTo>
                <a:lnTo>
                  <a:pt x="1622199" y="62324"/>
                </a:lnTo>
                <a:lnTo>
                  <a:pt x="1679265" y="82743"/>
                </a:lnTo>
                <a:lnTo>
                  <a:pt x="1735261" y="105937"/>
                </a:lnTo>
                <a:lnTo>
                  <a:pt x="1790051" y="131851"/>
                </a:lnTo>
                <a:lnTo>
                  <a:pt x="1843504" y="160422"/>
                </a:lnTo>
                <a:lnTo>
                  <a:pt x="1895491" y="191582"/>
                </a:lnTo>
                <a:lnTo>
                  <a:pt x="1945886" y="225255"/>
                </a:lnTo>
                <a:lnTo>
                  <a:pt x="1994567" y="261360"/>
                </a:lnTo>
                <a:lnTo>
                  <a:pt x="2041419" y="299810"/>
                </a:lnTo>
                <a:lnTo>
                  <a:pt x="2086328" y="340513"/>
                </a:lnTo>
                <a:lnTo>
                  <a:pt x="2129185" y="383370"/>
                </a:lnTo>
                <a:lnTo>
                  <a:pt x="2169888" y="428279"/>
                </a:lnTo>
                <a:lnTo>
                  <a:pt x="2208338" y="475130"/>
                </a:lnTo>
                <a:lnTo>
                  <a:pt x="2244443" y="523812"/>
                </a:lnTo>
                <a:lnTo>
                  <a:pt x="2278116" y="574207"/>
                </a:lnTo>
                <a:lnTo>
                  <a:pt x="2309275" y="626194"/>
                </a:lnTo>
                <a:lnTo>
                  <a:pt x="2337847" y="679646"/>
                </a:lnTo>
                <a:lnTo>
                  <a:pt x="2363760" y="734437"/>
                </a:lnTo>
                <a:lnTo>
                  <a:pt x="2386955" y="790432"/>
                </a:lnTo>
                <a:lnTo>
                  <a:pt x="2407373" y="847499"/>
                </a:lnTo>
                <a:lnTo>
                  <a:pt x="2424967" y="905498"/>
                </a:lnTo>
                <a:lnTo>
                  <a:pt x="2439694" y="964292"/>
                </a:lnTo>
                <a:lnTo>
                  <a:pt x="2451518" y="1023736"/>
                </a:lnTo>
                <a:lnTo>
                  <a:pt x="2460412" y="1083690"/>
                </a:lnTo>
                <a:lnTo>
                  <a:pt x="2466352" y="1144008"/>
                </a:lnTo>
                <a:lnTo>
                  <a:pt x="2469326" y="1204544"/>
                </a:lnTo>
                <a:lnTo>
                  <a:pt x="2469698" y="1234849"/>
                </a:lnTo>
                <a:lnTo>
                  <a:pt x="2469326" y="1265154"/>
                </a:lnTo>
                <a:lnTo>
                  <a:pt x="2466352" y="1325690"/>
                </a:lnTo>
                <a:lnTo>
                  <a:pt x="2460412" y="1386007"/>
                </a:lnTo>
                <a:lnTo>
                  <a:pt x="2451518" y="1445961"/>
                </a:lnTo>
                <a:lnTo>
                  <a:pt x="2439694" y="1505406"/>
                </a:lnTo>
                <a:lnTo>
                  <a:pt x="2424967" y="1564199"/>
                </a:lnTo>
                <a:lnTo>
                  <a:pt x="2407373" y="1622198"/>
                </a:lnTo>
                <a:lnTo>
                  <a:pt x="2386955" y="1679265"/>
                </a:lnTo>
                <a:lnTo>
                  <a:pt x="2363760" y="1735260"/>
                </a:lnTo>
                <a:lnTo>
                  <a:pt x="2337846" y="1790051"/>
                </a:lnTo>
                <a:lnTo>
                  <a:pt x="2309275" y="1843504"/>
                </a:lnTo>
                <a:lnTo>
                  <a:pt x="2278116" y="1895490"/>
                </a:lnTo>
                <a:lnTo>
                  <a:pt x="2244443" y="1945885"/>
                </a:lnTo>
                <a:lnTo>
                  <a:pt x="2208338" y="1994567"/>
                </a:lnTo>
                <a:lnTo>
                  <a:pt x="2169888" y="2041419"/>
                </a:lnTo>
                <a:lnTo>
                  <a:pt x="2129185" y="2086327"/>
                </a:lnTo>
                <a:lnTo>
                  <a:pt x="2086328" y="2129185"/>
                </a:lnTo>
                <a:lnTo>
                  <a:pt x="2041419" y="2169888"/>
                </a:lnTo>
                <a:lnTo>
                  <a:pt x="1994567" y="2208338"/>
                </a:lnTo>
                <a:lnTo>
                  <a:pt x="1945885" y="2244443"/>
                </a:lnTo>
                <a:lnTo>
                  <a:pt x="1895491" y="2278115"/>
                </a:lnTo>
                <a:lnTo>
                  <a:pt x="1843504" y="2309275"/>
                </a:lnTo>
                <a:lnTo>
                  <a:pt x="1790051" y="2337846"/>
                </a:lnTo>
                <a:lnTo>
                  <a:pt x="1735261" y="2363760"/>
                </a:lnTo>
                <a:lnTo>
                  <a:pt x="1679265" y="2386954"/>
                </a:lnTo>
                <a:lnTo>
                  <a:pt x="1622199" y="2407373"/>
                </a:lnTo>
                <a:lnTo>
                  <a:pt x="1564199" y="2424967"/>
                </a:lnTo>
                <a:lnTo>
                  <a:pt x="1505406" y="2439693"/>
                </a:lnTo>
                <a:lnTo>
                  <a:pt x="1445961" y="2451518"/>
                </a:lnTo>
                <a:lnTo>
                  <a:pt x="1386008" y="2460411"/>
                </a:lnTo>
                <a:lnTo>
                  <a:pt x="1325690" y="2466352"/>
                </a:lnTo>
                <a:lnTo>
                  <a:pt x="1265154" y="2469326"/>
                </a:lnTo>
                <a:lnTo>
                  <a:pt x="1234849" y="2469698"/>
                </a:lnTo>
                <a:lnTo>
                  <a:pt x="1204544" y="2469326"/>
                </a:lnTo>
                <a:lnTo>
                  <a:pt x="1144008" y="2466352"/>
                </a:lnTo>
                <a:lnTo>
                  <a:pt x="1083690" y="2460411"/>
                </a:lnTo>
                <a:lnTo>
                  <a:pt x="1023737" y="2451518"/>
                </a:lnTo>
                <a:lnTo>
                  <a:pt x="964292" y="2439693"/>
                </a:lnTo>
                <a:lnTo>
                  <a:pt x="905499" y="2424967"/>
                </a:lnTo>
                <a:lnTo>
                  <a:pt x="847499" y="2407373"/>
                </a:lnTo>
                <a:lnTo>
                  <a:pt x="790433" y="2386954"/>
                </a:lnTo>
                <a:lnTo>
                  <a:pt x="734437" y="2363760"/>
                </a:lnTo>
                <a:lnTo>
                  <a:pt x="679647" y="2337846"/>
                </a:lnTo>
                <a:lnTo>
                  <a:pt x="626194" y="2309275"/>
                </a:lnTo>
                <a:lnTo>
                  <a:pt x="574208" y="2278115"/>
                </a:lnTo>
                <a:lnTo>
                  <a:pt x="523813" y="2244443"/>
                </a:lnTo>
                <a:lnTo>
                  <a:pt x="475131" y="2208338"/>
                </a:lnTo>
                <a:lnTo>
                  <a:pt x="428279" y="2169887"/>
                </a:lnTo>
                <a:lnTo>
                  <a:pt x="383370" y="2129185"/>
                </a:lnTo>
                <a:lnTo>
                  <a:pt x="340513" y="2086327"/>
                </a:lnTo>
                <a:lnTo>
                  <a:pt x="299810" y="2041419"/>
                </a:lnTo>
                <a:lnTo>
                  <a:pt x="261360" y="1994567"/>
                </a:lnTo>
                <a:lnTo>
                  <a:pt x="225255" y="1945885"/>
                </a:lnTo>
                <a:lnTo>
                  <a:pt x="191582" y="1895490"/>
                </a:lnTo>
                <a:lnTo>
                  <a:pt x="160423" y="1843504"/>
                </a:lnTo>
                <a:lnTo>
                  <a:pt x="131852" y="1790051"/>
                </a:lnTo>
                <a:lnTo>
                  <a:pt x="105938" y="1735260"/>
                </a:lnTo>
                <a:lnTo>
                  <a:pt x="82744" y="1679265"/>
                </a:lnTo>
                <a:lnTo>
                  <a:pt x="62325" y="1622198"/>
                </a:lnTo>
                <a:lnTo>
                  <a:pt x="44731" y="1564199"/>
                </a:lnTo>
                <a:lnTo>
                  <a:pt x="30004" y="1505406"/>
                </a:lnTo>
                <a:lnTo>
                  <a:pt x="18179" y="1445961"/>
                </a:lnTo>
                <a:lnTo>
                  <a:pt x="9286" y="1386007"/>
                </a:lnTo>
                <a:lnTo>
                  <a:pt x="3345" y="1325690"/>
                </a:lnTo>
                <a:lnTo>
                  <a:pt x="371" y="1265153"/>
                </a:lnTo>
                <a:lnTo>
                  <a:pt x="0" y="1234849"/>
                </a:lnTo>
                <a:close/>
              </a:path>
            </a:pathLst>
          </a:custGeom>
          <a:solidFill>
            <a:srgbClr val="FFFFFF"/>
          </a:solidFill>
        </p:spPr>
        <p:txBody>
          <a:bodyPr wrap="square" lIns="0" tIns="0" rIns="0" bIns="0" rtlCol="0"/>
          <a:lstStyle/>
          <a:p>
            <a:endParaRPr/>
          </a:p>
        </p:txBody>
      </p:sp>
      <p:sp>
        <p:nvSpPr>
          <p:cNvPr id="14" name="object 14"/>
          <p:cNvSpPr/>
          <p:nvPr/>
        </p:nvSpPr>
        <p:spPr>
          <a:xfrm>
            <a:off x="5310758" y="4701040"/>
            <a:ext cx="2642870" cy="802005"/>
          </a:xfrm>
          <a:custGeom>
            <a:avLst/>
            <a:gdLst/>
            <a:ahLst/>
            <a:cxnLst/>
            <a:rect l="l" t="t" r="r" b="b"/>
            <a:pathLst>
              <a:path w="2642870" h="802004">
                <a:moveTo>
                  <a:pt x="0" y="672963"/>
                </a:moveTo>
                <a:lnTo>
                  <a:pt x="10144" y="622814"/>
                </a:lnTo>
                <a:lnTo>
                  <a:pt x="37803" y="581794"/>
                </a:lnTo>
                <a:lnTo>
                  <a:pt x="78816" y="554102"/>
                </a:lnTo>
                <a:lnTo>
                  <a:pt x="129024" y="543938"/>
                </a:lnTo>
                <a:lnTo>
                  <a:pt x="143368" y="544744"/>
                </a:lnTo>
                <a:lnTo>
                  <a:pt x="157288" y="547100"/>
                </a:lnTo>
                <a:lnTo>
                  <a:pt x="170678" y="550914"/>
                </a:lnTo>
                <a:lnTo>
                  <a:pt x="183432" y="556092"/>
                </a:lnTo>
                <a:lnTo>
                  <a:pt x="214630" y="517429"/>
                </a:lnTo>
                <a:lnTo>
                  <a:pt x="246933" y="480026"/>
                </a:lnTo>
                <a:lnTo>
                  <a:pt x="280309" y="443897"/>
                </a:lnTo>
                <a:lnTo>
                  <a:pt x="314727" y="409059"/>
                </a:lnTo>
                <a:lnTo>
                  <a:pt x="350156" y="375526"/>
                </a:lnTo>
                <a:lnTo>
                  <a:pt x="386563" y="343316"/>
                </a:lnTo>
                <a:lnTo>
                  <a:pt x="423918" y="312443"/>
                </a:lnTo>
                <a:lnTo>
                  <a:pt x="462188" y="282923"/>
                </a:lnTo>
                <a:lnTo>
                  <a:pt x="501344" y="254772"/>
                </a:lnTo>
                <a:lnTo>
                  <a:pt x="541352" y="228006"/>
                </a:lnTo>
                <a:lnTo>
                  <a:pt x="582181" y="202640"/>
                </a:lnTo>
                <a:lnTo>
                  <a:pt x="623801" y="178689"/>
                </a:lnTo>
                <a:lnTo>
                  <a:pt x="666179" y="156170"/>
                </a:lnTo>
                <a:lnTo>
                  <a:pt x="709284" y="135099"/>
                </a:lnTo>
                <a:lnTo>
                  <a:pt x="753084" y="115490"/>
                </a:lnTo>
                <a:lnTo>
                  <a:pt x="797549" y="97360"/>
                </a:lnTo>
                <a:lnTo>
                  <a:pt x="842646" y="80724"/>
                </a:lnTo>
                <a:lnTo>
                  <a:pt x="888344" y="65598"/>
                </a:lnTo>
                <a:lnTo>
                  <a:pt x="934612" y="51998"/>
                </a:lnTo>
                <a:lnTo>
                  <a:pt x="981418" y="39939"/>
                </a:lnTo>
                <a:lnTo>
                  <a:pt x="1028730" y="29437"/>
                </a:lnTo>
                <a:lnTo>
                  <a:pt x="1076517" y="20507"/>
                </a:lnTo>
                <a:lnTo>
                  <a:pt x="1124748" y="13166"/>
                </a:lnTo>
                <a:lnTo>
                  <a:pt x="1173391" y="7429"/>
                </a:lnTo>
                <a:lnTo>
                  <a:pt x="1222683" y="3299"/>
                </a:lnTo>
                <a:lnTo>
                  <a:pt x="1271915" y="828"/>
                </a:lnTo>
                <a:lnTo>
                  <a:pt x="1321478" y="0"/>
                </a:lnTo>
                <a:lnTo>
                  <a:pt x="1371124" y="830"/>
                </a:lnTo>
                <a:lnTo>
                  <a:pt x="1420458" y="3310"/>
                </a:lnTo>
                <a:lnTo>
                  <a:pt x="1469448" y="7424"/>
                </a:lnTo>
                <a:lnTo>
                  <a:pt x="1518063" y="13157"/>
                </a:lnTo>
                <a:lnTo>
                  <a:pt x="1566269" y="20493"/>
                </a:lnTo>
                <a:lnTo>
                  <a:pt x="1614037" y="29416"/>
                </a:lnTo>
                <a:lnTo>
                  <a:pt x="1661334" y="39910"/>
                </a:lnTo>
                <a:lnTo>
                  <a:pt x="1708127" y="51960"/>
                </a:lnTo>
                <a:lnTo>
                  <a:pt x="1754387" y="65551"/>
                </a:lnTo>
                <a:lnTo>
                  <a:pt x="1800079" y="80666"/>
                </a:lnTo>
                <a:lnTo>
                  <a:pt x="1845174" y="97289"/>
                </a:lnTo>
                <a:lnTo>
                  <a:pt x="1889638" y="115406"/>
                </a:lnTo>
                <a:lnTo>
                  <a:pt x="1933441" y="135000"/>
                </a:lnTo>
                <a:lnTo>
                  <a:pt x="1976550" y="156056"/>
                </a:lnTo>
                <a:lnTo>
                  <a:pt x="2018933" y="178558"/>
                </a:lnTo>
                <a:lnTo>
                  <a:pt x="2060559" y="202491"/>
                </a:lnTo>
                <a:lnTo>
                  <a:pt x="2101397" y="227838"/>
                </a:lnTo>
                <a:lnTo>
                  <a:pt x="2141413" y="254584"/>
                </a:lnTo>
                <a:lnTo>
                  <a:pt x="2180577" y="282713"/>
                </a:lnTo>
                <a:lnTo>
                  <a:pt x="2218857" y="312210"/>
                </a:lnTo>
                <a:lnTo>
                  <a:pt x="2256221" y="343060"/>
                </a:lnTo>
                <a:lnTo>
                  <a:pt x="2292636" y="375245"/>
                </a:lnTo>
                <a:lnTo>
                  <a:pt x="2328072" y="408751"/>
                </a:lnTo>
                <a:lnTo>
                  <a:pt x="2362496" y="443562"/>
                </a:lnTo>
                <a:lnTo>
                  <a:pt x="2395877" y="479662"/>
                </a:lnTo>
                <a:lnTo>
                  <a:pt x="2428183" y="517036"/>
                </a:lnTo>
                <a:lnTo>
                  <a:pt x="2459382" y="555668"/>
                </a:lnTo>
                <a:lnTo>
                  <a:pt x="2472116" y="550490"/>
                </a:lnTo>
                <a:lnTo>
                  <a:pt x="2485473" y="546676"/>
                </a:lnTo>
                <a:lnTo>
                  <a:pt x="2499387" y="544320"/>
                </a:lnTo>
                <a:lnTo>
                  <a:pt x="2513790" y="543514"/>
                </a:lnTo>
                <a:lnTo>
                  <a:pt x="2563939" y="553678"/>
                </a:lnTo>
                <a:lnTo>
                  <a:pt x="2604959" y="581370"/>
                </a:lnTo>
                <a:lnTo>
                  <a:pt x="2632651" y="622390"/>
                </a:lnTo>
                <a:lnTo>
                  <a:pt x="2642815" y="672539"/>
                </a:lnTo>
                <a:lnTo>
                  <a:pt x="2632651" y="722687"/>
                </a:lnTo>
                <a:lnTo>
                  <a:pt x="2604959" y="763707"/>
                </a:lnTo>
                <a:lnTo>
                  <a:pt x="2586287" y="776312"/>
                </a:lnTo>
                <a:lnTo>
                  <a:pt x="2586287" y="672398"/>
                </a:lnTo>
                <a:lnTo>
                  <a:pt x="2580584" y="644198"/>
                </a:lnTo>
                <a:lnTo>
                  <a:pt x="2565036" y="621152"/>
                </a:lnTo>
                <a:lnTo>
                  <a:pt x="2541990" y="605604"/>
                </a:lnTo>
                <a:lnTo>
                  <a:pt x="2513790" y="599901"/>
                </a:lnTo>
                <a:lnTo>
                  <a:pt x="2485590" y="605604"/>
                </a:lnTo>
                <a:lnTo>
                  <a:pt x="2462544" y="621152"/>
                </a:lnTo>
                <a:lnTo>
                  <a:pt x="2446997" y="644198"/>
                </a:lnTo>
                <a:lnTo>
                  <a:pt x="2441293" y="672398"/>
                </a:lnTo>
                <a:lnTo>
                  <a:pt x="2441293" y="776350"/>
                </a:lnTo>
                <a:lnTo>
                  <a:pt x="2422621" y="763760"/>
                </a:lnTo>
                <a:lnTo>
                  <a:pt x="2414584" y="751856"/>
                </a:lnTo>
                <a:lnTo>
                  <a:pt x="2414584" y="590008"/>
                </a:lnTo>
                <a:lnTo>
                  <a:pt x="2383426" y="551519"/>
                </a:lnTo>
                <a:lnTo>
                  <a:pt x="2351124" y="514331"/>
                </a:lnTo>
                <a:lnTo>
                  <a:pt x="2317711" y="478461"/>
                </a:lnTo>
                <a:lnTo>
                  <a:pt x="2283221" y="443926"/>
                </a:lnTo>
                <a:lnTo>
                  <a:pt x="2247690" y="410744"/>
                </a:lnTo>
                <a:lnTo>
                  <a:pt x="2211150" y="378931"/>
                </a:lnTo>
                <a:lnTo>
                  <a:pt x="2173638" y="348505"/>
                </a:lnTo>
                <a:lnTo>
                  <a:pt x="2135186" y="319482"/>
                </a:lnTo>
                <a:lnTo>
                  <a:pt x="2095829" y="291879"/>
                </a:lnTo>
                <a:lnTo>
                  <a:pt x="2055601" y="265713"/>
                </a:lnTo>
                <a:lnTo>
                  <a:pt x="2014536" y="241002"/>
                </a:lnTo>
                <a:lnTo>
                  <a:pt x="1972670" y="217762"/>
                </a:lnTo>
                <a:lnTo>
                  <a:pt x="1930035" y="196010"/>
                </a:lnTo>
                <a:lnTo>
                  <a:pt x="1886666" y="175763"/>
                </a:lnTo>
                <a:lnTo>
                  <a:pt x="1842598" y="157038"/>
                </a:lnTo>
                <a:lnTo>
                  <a:pt x="1797865" y="139853"/>
                </a:lnTo>
                <a:lnTo>
                  <a:pt x="1752501" y="124223"/>
                </a:lnTo>
                <a:lnTo>
                  <a:pt x="1706540" y="110167"/>
                </a:lnTo>
                <a:lnTo>
                  <a:pt x="1660016" y="97701"/>
                </a:lnTo>
                <a:lnTo>
                  <a:pt x="1612964" y="86842"/>
                </a:lnTo>
                <a:lnTo>
                  <a:pt x="1565418" y="77606"/>
                </a:lnTo>
                <a:lnTo>
                  <a:pt x="1517413" y="70012"/>
                </a:lnTo>
                <a:lnTo>
                  <a:pt x="1468982" y="64076"/>
                </a:lnTo>
                <a:lnTo>
                  <a:pt x="1420159" y="59815"/>
                </a:lnTo>
                <a:lnTo>
                  <a:pt x="1370980" y="57246"/>
                </a:lnTo>
                <a:lnTo>
                  <a:pt x="1321478" y="56386"/>
                </a:lnTo>
                <a:lnTo>
                  <a:pt x="1271788" y="57253"/>
                </a:lnTo>
                <a:lnTo>
                  <a:pt x="1222415" y="59839"/>
                </a:lnTo>
                <a:lnTo>
                  <a:pt x="1173816" y="64077"/>
                </a:lnTo>
                <a:lnTo>
                  <a:pt x="1125347" y="70013"/>
                </a:lnTo>
                <a:lnTo>
                  <a:pt x="1077311" y="77608"/>
                </a:lnTo>
                <a:lnTo>
                  <a:pt x="1029741" y="86845"/>
                </a:lnTo>
                <a:lnTo>
                  <a:pt x="982671" y="97706"/>
                </a:lnTo>
                <a:lnTo>
                  <a:pt x="936134" y="110175"/>
                </a:lnTo>
                <a:lnTo>
                  <a:pt x="890165" y="124235"/>
                </a:lnTo>
                <a:lnTo>
                  <a:pt x="844797" y="139869"/>
                </a:lnTo>
                <a:lnTo>
                  <a:pt x="800064" y="157060"/>
                </a:lnTo>
                <a:lnTo>
                  <a:pt x="756000" y="175791"/>
                </a:lnTo>
                <a:lnTo>
                  <a:pt x="712638" y="196045"/>
                </a:lnTo>
                <a:lnTo>
                  <a:pt x="670013" y="217806"/>
                </a:lnTo>
                <a:lnTo>
                  <a:pt x="628158" y="241056"/>
                </a:lnTo>
                <a:lnTo>
                  <a:pt x="587106" y="265779"/>
                </a:lnTo>
                <a:lnTo>
                  <a:pt x="546892" y="291958"/>
                </a:lnTo>
                <a:lnTo>
                  <a:pt x="507550" y="319576"/>
                </a:lnTo>
                <a:lnTo>
                  <a:pt x="469112" y="348615"/>
                </a:lnTo>
                <a:lnTo>
                  <a:pt x="431614" y="379060"/>
                </a:lnTo>
                <a:lnTo>
                  <a:pt x="395088" y="410893"/>
                </a:lnTo>
                <a:lnTo>
                  <a:pt x="359568" y="444097"/>
                </a:lnTo>
                <a:lnTo>
                  <a:pt x="325089" y="478656"/>
                </a:lnTo>
                <a:lnTo>
                  <a:pt x="291684" y="514553"/>
                </a:lnTo>
                <a:lnTo>
                  <a:pt x="259387" y="551770"/>
                </a:lnTo>
                <a:lnTo>
                  <a:pt x="228231" y="590291"/>
                </a:lnTo>
                <a:lnTo>
                  <a:pt x="228231" y="752111"/>
                </a:lnTo>
                <a:lnTo>
                  <a:pt x="220193" y="764043"/>
                </a:lnTo>
                <a:lnTo>
                  <a:pt x="201380" y="776773"/>
                </a:lnTo>
                <a:lnTo>
                  <a:pt x="201380" y="672680"/>
                </a:lnTo>
                <a:lnTo>
                  <a:pt x="195677" y="644480"/>
                </a:lnTo>
                <a:lnTo>
                  <a:pt x="180129" y="621434"/>
                </a:lnTo>
                <a:lnTo>
                  <a:pt x="157083" y="605887"/>
                </a:lnTo>
                <a:lnTo>
                  <a:pt x="128883" y="600183"/>
                </a:lnTo>
                <a:lnTo>
                  <a:pt x="100683" y="605887"/>
                </a:lnTo>
                <a:lnTo>
                  <a:pt x="77637" y="621434"/>
                </a:lnTo>
                <a:lnTo>
                  <a:pt x="62090" y="644480"/>
                </a:lnTo>
                <a:lnTo>
                  <a:pt x="56386" y="672680"/>
                </a:lnTo>
                <a:lnTo>
                  <a:pt x="56386" y="776641"/>
                </a:lnTo>
                <a:lnTo>
                  <a:pt x="37856" y="764131"/>
                </a:lnTo>
                <a:lnTo>
                  <a:pt x="10163" y="723111"/>
                </a:lnTo>
                <a:lnTo>
                  <a:pt x="0" y="672963"/>
                </a:lnTo>
                <a:close/>
              </a:path>
              <a:path w="2642870" h="802004">
                <a:moveTo>
                  <a:pt x="2441293" y="776350"/>
                </a:moveTo>
                <a:lnTo>
                  <a:pt x="2441293" y="672398"/>
                </a:lnTo>
                <a:lnTo>
                  <a:pt x="2446997" y="700597"/>
                </a:lnTo>
                <a:lnTo>
                  <a:pt x="2462544" y="723643"/>
                </a:lnTo>
                <a:lnTo>
                  <a:pt x="2485590" y="739191"/>
                </a:lnTo>
                <a:lnTo>
                  <a:pt x="2513790" y="744894"/>
                </a:lnTo>
                <a:lnTo>
                  <a:pt x="2541990" y="739191"/>
                </a:lnTo>
                <a:lnTo>
                  <a:pt x="2565036" y="723644"/>
                </a:lnTo>
                <a:lnTo>
                  <a:pt x="2580584" y="700597"/>
                </a:lnTo>
                <a:lnTo>
                  <a:pt x="2586287" y="672398"/>
                </a:lnTo>
                <a:lnTo>
                  <a:pt x="2586287" y="776312"/>
                </a:lnTo>
                <a:lnTo>
                  <a:pt x="2563939" y="791399"/>
                </a:lnTo>
                <a:lnTo>
                  <a:pt x="2513790" y="801563"/>
                </a:lnTo>
                <a:lnTo>
                  <a:pt x="2463642" y="791419"/>
                </a:lnTo>
                <a:lnTo>
                  <a:pt x="2441293" y="776350"/>
                </a:lnTo>
                <a:close/>
              </a:path>
              <a:path w="2642870" h="802004">
                <a:moveTo>
                  <a:pt x="2384765" y="672539"/>
                </a:moveTo>
                <a:lnTo>
                  <a:pt x="2386801" y="649548"/>
                </a:lnTo>
                <a:lnTo>
                  <a:pt x="2392679" y="627882"/>
                </a:lnTo>
                <a:lnTo>
                  <a:pt x="2402055" y="607912"/>
                </a:lnTo>
                <a:lnTo>
                  <a:pt x="2414584" y="590008"/>
                </a:lnTo>
                <a:lnTo>
                  <a:pt x="2414584" y="751856"/>
                </a:lnTo>
                <a:lnTo>
                  <a:pt x="2394929" y="722747"/>
                </a:lnTo>
                <a:lnTo>
                  <a:pt x="2384765" y="672539"/>
                </a:lnTo>
                <a:close/>
              </a:path>
              <a:path w="2642870" h="802004">
                <a:moveTo>
                  <a:pt x="228231" y="752111"/>
                </a:moveTo>
                <a:lnTo>
                  <a:pt x="228231" y="590291"/>
                </a:lnTo>
                <a:lnTo>
                  <a:pt x="240759" y="608172"/>
                </a:lnTo>
                <a:lnTo>
                  <a:pt x="250135" y="628094"/>
                </a:lnTo>
                <a:lnTo>
                  <a:pt x="256013" y="649711"/>
                </a:lnTo>
                <a:lnTo>
                  <a:pt x="258049" y="672680"/>
                </a:lnTo>
                <a:lnTo>
                  <a:pt x="247885" y="722932"/>
                </a:lnTo>
                <a:lnTo>
                  <a:pt x="228231" y="752111"/>
                </a:lnTo>
                <a:close/>
              </a:path>
              <a:path w="2642870" h="802004">
                <a:moveTo>
                  <a:pt x="56386" y="776641"/>
                </a:moveTo>
                <a:lnTo>
                  <a:pt x="56386" y="672680"/>
                </a:lnTo>
                <a:lnTo>
                  <a:pt x="62090" y="700880"/>
                </a:lnTo>
                <a:lnTo>
                  <a:pt x="77637" y="723926"/>
                </a:lnTo>
                <a:lnTo>
                  <a:pt x="100683" y="739473"/>
                </a:lnTo>
                <a:lnTo>
                  <a:pt x="128883" y="745177"/>
                </a:lnTo>
                <a:lnTo>
                  <a:pt x="157083" y="739473"/>
                </a:lnTo>
                <a:lnTo>
                  <a:pt x="180129" y="723926"/>
                </a:lnTo>
                <a:lnTo>
                  <a:pt x="195677" y="700880"/>
                </a:lnTo>
                <a:lnTo>
                  <a:pt x="201380" y="672680"/>
                </a:lnTo>
                <a:lnTo>
                  <a:pt x="201380" y="776773"/>
                </a:lnTo>
                <a:lnTo>
                  <a:pt x="179173" y="791799"/>
                </a:lnTo>
                <a:lnTo>
                  <a:pt x="129024" y="801987"/>
                </a:lnTo>
                <a:lnTo>
                  <a:pt x="78876" y="791823"/>
                </a:lnTo>
                <a:lnTo>
                  <a:pt x="56386" y="776641"/>
                </a:lnTo>
                <a:close/>
              </a:path>
            </a:pathLst>
          </a:custGeom>
          <a:solidFill>
            <a:srgbClr val="003378"/>
          </a:solidFill>
        </p:spPr>
        <p:txBody>
          <a:bodyPr wrap="square" lIns="0" tIns="0" rIns="0" bIns="0" rtlCol="0"/>
          <a:lstStyle/>
          <a:p>
            <a:endParaRPr/>
          </a:p>
        </p:txBody>
      </p:sp>
      <p:sp>
        <p:nvSpPr>
          <p:cNvPr id="15" name="object 15"/>
          <p:cNvSpPr/>
          <p:nvPr/>
        </p:nvSpPr>
        <p:spPr>
          <a:xfrm>
            <a:off x="5111780" y="6051913"/>
            <a:ext cx="3041650" cy="1936114"/>
          </a:xfrm>
          <a:custGeom>
            <a:avLst/>
            <a:gdLst/>
            <a:ahLst/>
            <a:cxnLst/>
            <a:rect l="l" t="t" r="r" b="b"/>
            <a:pathLst>
              <a:path w="3041650" h="1936115">
                <a:moveTo>
                  <a:pt x="0" y="105989"/>
                </a:moveTo>
                <a:lnTo>
                  <a:pt x="8333" y="64746"/>
                </a:lnTo>
                <a:lnTo>
                  <a:pt x="31054" y="31055"/>
                </a:lnTo>
                <a:lnTo>
                  <a:pt x="64746" y="8333"/>
                </a:lnTo>
                <a:lnTo>
                  <a:pt x="105989" y="0"/>
                </a:lnTo>
                <a:lnTo>
                  <a:pt x="147232" y="8333"/>
                </a:lnTo>
                <a:lnTo>
                  <a:pt x="180924" y="31055"/>
                </a:lnTo>
                <a:lnTo>
                  <a:pt x="203645" y="64746"/>
                </a:lnTo>
                <a:lnTo>
                  <a:pt x="211979" y="105989"/>
                </a:lnTo>
                <a:lnTo>
                  <a:pt x="212843" y="153890"/>
                </a:lnTo>
                <a:lnTo>
                  <a:pt x="215418" y="201362"/>
                </a:lnTo>
                <a:lnTo>
                  <a:pt x="219672" y="248377"/>
                </a:lnTo>
                <a:lnTo>
                  <a:pt x="225576" y="294903"/>
                </a:lnTo>
                <a:lnTo>
                  <a:pt x="233100" y="340911"/>
                </a:lnTo>
                <a:lnTo>
                  <a:pt x="242215" y="386372"/>
                </a:lnTo>
                <a:lnTo>
                  <a:pt x="252890" y="431256"/>
                </a:lnTo>
                <a:lnTo>
                  <a:pt x="265096" y="475532"/>
                </a:lnTo>
                <a:lnTo>
                  <a:pt x="278804" y="519171"/>
                </a:lnTo>
                <a:lnTo>
                  <a:pt x="293982" y="562144"/>
                </a:lnTo>
                <a:lnTo>
                  <a:pt x="310602" y="604419"/>
                </a:lnTo>
                <a:lnTo>
                  <a:pt x="328633" y="645969"/>
                </a:lnTo>
                <a:lnTo>
                  <a:pt x="348047" y="686762"/>
                </a:lnTo>
                <a:lnTo>
                  <a:pt x="368812" y="726770"/>
                </a:lnTo>
                <a:lnTo>
                  <a:pt x="390900" y="765961"/>
                </a:lnTo>
                <a:lnTo>
                  <a:pt x="414280" y="804308"/>
                </a:lnTo>
                <a:lnTo>
                  <a:pt x="438922" y="841778"/>
                </a:lnTo>
                <a:lnTo>
                  <a:pt x="464798" y="878344"/>
                </a:lnTo>
                <a:lnTo>
                  <a:pt x="491877" y="913975"/>
                </a:lnTo>
                <a:lnTo>
                  <a:pt x="520129" y="948641"/>
                </a:lnTo>
                <a:lnTo>
                  <a:pt x="549524" y="982312"/>
                </a:lnTo>
                <a:lnTo>
                  <a:pt x="580033" y="1014959"/>
                </a:lnTo>
                <a:lnTo>
                  <a:pt x="611627" y="1046553"/>
                </a:lnTo>
                <a:lnTo>
                  <a:pt x="644274" y="1077062"/>
                </a:lnTo>
                <a:lnTo>
                  <a:pt x="677945" y="1106457"/>
                </a:lnTo>
                <a:lnTo>
                  <a:pt x="712611" y="1134709"/>
                </a:lnTo>
                <a:lnTo>
                  <a:pt x="748242" y="1161788"/>
                </a:lnTo>
                <a:lnTo>
                  <a:pt x="784808" y="1187664"/>
                </a:lnTo>
                <a:lnTo>
                  <a:pt x="822278" y="1212306"/>
                </a:lnTo>
                <a:lnTo>
                  <a:pt x="860625" y="1235686"/>
                </a:lnTo>
                <a:lnTo>
                  <a:pt x="899816" y="1257774"/>
                </a:lnTo>
                <a:lnTo>
                  <a:pt x="939824" y="1278539"/>
                </a:lnTo>
                <a:lnTo>
                  <a:pt x="980617" y="1297953"/>
                </a:lnTo>
                <a:lnTo>
                  <a:pt x="1022167" y="1315984"/>
                </a:lnTo>
                <a:lnTo>
                  <a:pt x="1064443" y="1332604"/>
                </a:lnTo>
                <a:lnTo>
                  <a:pt x="1107415" y="1347782"/>
                </a:lnTo>
                <a:lnTo>
                  <a:pt x="1151054" y="1361490"/>
                </a:lnTo>
                <a:lnTo>
                  <a:pt x="1195330" y="1373696"/>
                </a:lnTo>
                <a:lnTo>
                  <a:pt x="1240214" y="1384371"/>
                </a:lnTo>
                <a:lnTo>
                  <a:pt x="1285675" y="1393486"/>
                </a:lnTo>
                <a:lnTo>
                  <a:pt x="1331683" y="1401010"/>
                </a:lnTo>
                <a:lnTo>
                  <a:pt x="1378209" y="1406914"/>
                </a:lnTo>
                <a:lnTo>
                  <a:pt x="1425224" y="1411168"/>
                </a:lnTo>
                <a:lnTo>
                  <a:pt x="1472696" y="1413743"/>
                </a:lnTo>
                <a:lnTo>
                  <a:pt x="1520597" y="1414607"/>
                </a:lnTo>
                <a:lnTo>
                  <a:pt x="1568498" y="1413743"/>
                </a:lnTo>
                <a:lnTo>
                  <a:pt x="1615970" y="1411168"/>
                </a:lnTo>
                <a:lnTo>
                  <a:pt x="1662984" y="1406914"/>
                </a:lnTo>
                <a:lnTo>
                  <a:pt x="1709511" y="1401010"/>
                </a:lnTo>
                <a:lnTo>
                  <a:pt x="1755519" y="1393486"/>
                </a:lnTo>
                <a:lnTo>
                  <a:pt x="1800980" y="1384371"/>
                </a:lnTo>
                <a:lnTo>
                  <a:pt x="1845863" y="1373696"/>
                </a:lnTo>
                <a:lnTo>
                  <a:pt x="1890140" y="1361490"/>
                </a:lnTo>
                <a:lnTo>
                  <a:pt x="1933779" y="1347782"/>
                </a:lnTo>
                <a:lnTo>
                  <a:pt x="1976751" y="1332604"/>
                </a:lnTo>
                <a:lnTo>
                  <a:pt x="2019027" y="1315984"/>
                </a:lnTo>
                <a:lnTo>
                  <a:pt x="2060577" y="1297953"/>
                </a:lnTo>
                <a:lnTo>
                  <a:pt x="2101370" y="1278539"/>
                </a:lnTo>
                <a:lnTo>
                  <a:pt x="2141378" y="1257774"/>
                </a:lnTo>
                <a:lnTo>
                  <a:pt x="2180569" y="1235686"/>
                </a:lnTo>
                <a:lnTo>
                  <a:pt x="2218915" y="1212306"/>
                </a:lnTo>
                <a:lnTo>
                  <a:pt x="2256386" y="1187664"/>
                </a:lnTo>
                <a:lnTo>
                  <a:pt x="2292952" y="1161788"/>
                </a:lnTo>
                <a:lnTo>
                  <a:pt x="2328583" y="1134709"/>
                </a:lnTo>
                <a:lnTo>
                  <a:pt x="2363249" y="1106457"/>
                </a:lnTo>
                <a:lnTo>
                  <a:pt x="2396920" y="1077062"/>
                </a:lnTo>
                <a:lnTo>
                  <a:pt x="2429567" y="1046553"/>
                </a:lnTo>
                <a:lnTo>
                  <a:pt x="2461160" y="1014959"/>
                </a:lnTo>
                <a:lnTo>
                  <a:pt x="2491670" y="982312"/>
                </a:lnTo>
                <a:lnTo>
                  <a:pt x="2521065" y="948641"/>
                </a:lnTo>
                <a:lnTo>
                  <a:pt x="2549317" y="913975"/>
                </a:lnTo>
                <a:lnTo>
                  <a:pt x="2576396" y="878344"/>
                </a:lnTo>
                <a:lnTo>
                  <a:pt x="2602271" y="841778"/>
                </a:lnTo>
                <a:lnTo>
                  <a:pt x="2626914" y="804308"/>
                </a:lnTo>
                <a:lnTo>
                  <a:pt x="2650294" y="765961"/>
                </a:lnTo>
                <a:lnTo>
                  <a:pt x="2672382" y="726770"/>
                </a:lnTo>
                <a:lnTo>
                  <a:pt x="2693147" y="686762"/>
                </a:lnTo>
                <a:lnTo>
                  <a:pt x="2712561" y="645969"/>
                </a:lnTo>
                <a:lnTo>
                  <a:pt x="2730592" y="604419"/>
                </a:lnTo>
                <a:lnTo>
                  <a:pt x="2747212" y="562143"/>
                </a:lnTo>
                <a:lnTo>
                  <a:pt x="2762390" y="519171"/>
                </a:lnTo>
                <a:lnTo>
                  <a:pt x="2776097" y="475532"/>
                </a:lnTo>
                <a:lnTo>
                  <a:pt x="2788304" y="431255"/>
                </a:lnTo>
                <a:lnTo>
                  <a:pt x="2798979" y="386372"/>
                </a:lnTo>
                <a:lnTo>
                  <a:pt x="2808094" y="340911"/>
                </a:lnTo>
                <a:lnTo>
                  <a:pt x="2815618" y="294903"/>
                </a:lnTo>
                <a:lnTo>
                  <a:pt x="2821522" y="248377"/>
                </a:lnTo>
                <a:lnTo>
                  <a:pt x="2825776" y="201362"/>
                </a:lnTo>
                <a:lnTo>
                  <a:pt x="2828350" y="153890"/>
                </a:lnTo>
                <a:lnTo>
                  <a:pt x="2829215" y="105989"/>
                </a:lnTo>
                <a:lnTo>
                  <a:pt x="2837549" y="64746"/>
                </a:lnTo>
                <a:lnTo>
                  <a:pt x="2860270" y="31054"/>
                </a:lnTo>
                <a:lnTo>
                  <a:pt x="2893961" y="8333"/>
                </a:lnTo>
                <a:lnTo>
                  <a:pt x="2935205" y="0"/>
                </a:lnTo>
                <a:lnTo>
                  <a:pt x="2976448" y="8333"/>
                </a:lnTo>
                <a:lnTo>
                  <a:pt x="3010139" y="31054"/>
                </a:lnTo>
                <a:lnTo>
                  <a:pt x="3032861" y="64746"/>
                </a:lnTo>
                <a:lnTo>
                  <a:pt x="3041194" y="105989"/>
                </a:lnTo>
                <a:lnTo>
                  <a:pt x="3040425" y="154681"/>
                </a:lnTo>
                <a:lnTo>
                  <a:pt x="3038134" y="202995"/>
                </a:lnTo>
                <a:lnTo>
                  <a:pt x="3034344" y="250908"/>
                </a:lnTo>
                <a:lnTo>
                  <a:pt x="3029078" y="298398"/>
                </a:lnTo>
                <a:lnTo>
                  <a:pt x="3022360" y="345441"/>
                </a:lnTo>
                <a:lnTo>
                  <a:pt x="3014211" y="392014"/>
                </a:lnTo>
                <a:lnTo>
                  <a:pt x="3004656" y="438094"/>
                </a:lnTo>
                <a:lnTo>
                  <a:pt x="2993718" y="483658"/>
                </a:lnTo>
                <a:lnTo>
                  <a:pt x="2981420" y="528682"/>
                </a:lnTo>
                <a:lnTo>
                  <a:pt x="2967785" y="573145"/>
                </a:lnTo>
                <a:lnTo>
                  <a:pt x="2952836" y="617021"/>
                </a:lnTo>
                <a:lnTo>
                  <a:pt x="2936596" y="660289"/>
                </a:lnTo>
                <a:lnTo>
                  <a:pt x="2919089" y="702925"/>
                </a:lnTo>
                <a:lnTo>
                  <a:pt x="2900337" y="744906"/>
                </a:lnTo>
                <a:lnTo>
                  <a:pt x="2880364" y="786209"/>
                </a:lnTo>
                <a:lnTo>
                  <a:pt x="2859193" y="826810"/>
                </a:lnTo>
                <a:lnTo>
                  <a:pt x="2836848" y="866688"/>
                </a:lnTo>
                <a:lnTo>
                  <a:pt x="2813350" y="905817"/>
                </a:lnTo>
                <a:lnTo>
                  <a:pt x="2788724" y="944177"/>
                </a:lnTo>
                <a:lnTo>
                  <a:pt x="2762992" y="981742"/>
                </a:lnTo>
                <a:lnTo>
                  <a:pt x="2736178" y="1018491"/>
                </a:lnTo>
                <a:lnTo>
                  <a:pt x="2708305" y="1054399"/>
                </a:lnTo>
                <a:lnTo>
                  <a:pt x="2679396" y="1089445"/>
                </a:lnTo>
                <a:lnTo>
                  <a:pt x="2649474" y="1123604"/>
                </a:lnTo>
                <a:lnTo>
                  <a:pt x="2618563" y="1156854"/>
                </a:lnTo>
                <a:lnTo>
                  <a:pt x="2586684" y="1189171"/>
                </a:lnTo>
                <a:lnTo>
                  <a:pt x="2553863" y="1220533"/>
                </a:lnTo>
                <a:lnTo>
                  <a:pt x="2520121" y="1250916"/>
                </a:lnTo>
                <a:lnTo>
                  <a:pt x="2485482" y="1280297"/>
                </a:lnTo>
                <a:lnTo>
                  <a:pt x="2449970" y="1308653"/>
                </a:lnTo>
                <a:lnTo>
                  <a:pt x="2413606" y="1335961"/>
                </a:lnTo>
                <a:lnTo>
                  <a:pt x="2376415" y="1362198"/>
                </a:lnTo>
                <a:lnTo>
                  <a:pt x="2338419" y="1387340"/>
                </a:lnTo>
                <a:lnTo>
                  <a:pt x="2299642" y="1411365"/>
                </a:lnTo>
                <a:lnTo>
                  <a:pt x="2260107" y="1434249"/>
                </a:lnTo>
                <a:lnTo>
                  <a:pt x="2219837" y="1455969"/>
                </a:lnTo>
                <a:lnTo>
                  <a:pt x="2178855" y="1476502"/>
                </a:lnTo>
                <a:lnTo>
                  <a:pt x="2137185" y="1495825"/>
                </a:lnTo>
                <a:lnTo>
                  <a:pt x="2094849" y="1513915"/>
                </a:lnTo>
                <a:lnTo>
                  <a:pt x="2051870" y="1530749"/>
                </a:lnTo>
                <a:lnTo>
                  <a:pt x="2008272" y="1546303"/>
                </a:lnTo>
                <a:lnTo>
                  <a:pt x="1964079" y="1560555"/>
                </a:lnTo>
                <a:lnTo>
                  <a:pt x="1919312" y="1573481"/>
                </a:lnTo>
                <a:lnTo>
                  <a:pt x="1873995" y="1585058"/>
                </a:lnTo>
                <a:lnTo>
                  <a:pt x="1828152" y="1595263"/>
                </a:lnTo>
                <a:lnTo>
                  <a:pt x="1781805" y="1604073"/>
                </a:lnTo>
                <a:lnTo>
                  <a:pt x="1734979" y="1611465"/>
                </a:lnTo>
                <a:lnTo>
                  <a:pt x="1445132" y="1935511"/>
                </a:lnTo>
                <a:lnTo>
                  <a:pt x="1159667" y="1583201"/>
                </a:lnTo>
                <a:lnTo>
                  <a:pt x="1113567" y="1571166"/>
                </a:lnTo>
                <a:lnTo>
                  <a:pt x="1068044" y="1557732"/>
                </a:lnTo>
                <a:lnTo>
                  <a:pt x="1023121" y="1542925"/>
                </a:lnTo>
                <a:lnTo>
                  <a:pt x="978822" y="1526769"/>
                </a:lnTo>
                <a:lnTo>
                  <a:pt x="935173" y="1509288"/>
                </a:lnTo>
                <a:lnTo>
                  <a:pt x="892197" y="1490508"/>
                </a:lnTo>
                <a:lnTo>
                  <a:pt x="849920" y="1470452"/>
                </a:lnTo>
                <a:lnTo>
                  <a:pt x="808366" y="1449145"/>
                </a:lnTo>
                <a:lnTo>
                  <a:pt x="767560" y="1426613"/>
                </a:lnTo>
                <a:lnTo>
                  <a:pt x="727525" y="1402878"/>
                </a:lnTo>
                <a:lnTo>
                  <a:pt x="688287" y="1377966"/>
                </a:lnTo>
                <a:lnTo>
                  <a:pt x="649870" y="1351902"/>
                </a:lnTo>
                <a:lnTo>
                  <a:pt x="612298" y="1324709"/>
                </a:lnTo>
                <a:lnTo>
                  <a:pt x="575597" y="1296412"/>
                </a:lnTo>
                <a:lnTo>
                  <a:pt x="539790" y="1267037"/>
                </a:lnTo>
                <a:lnTo>
                  <a:pt x="504902" y="1236607"/>
                </a:lnTo>
                <a:lnTo>
                  <a:pt x="470958" y="1205147"/>
                </a:lnTo>
                <a:lnTo>
                  <a:pt x="437982" y="1172681"/>
                </a:lnTo>
                <a:lnTo>
                  <a:pt x="405999" y="1139234"/>
                </a:lnTo>
                <a:lnTo>
                  <a:pt x="375033" y="1104831"/>
                </a:lnTo>
                <a:lnTo>
                  <a:pt x="345109" y="1069496"/>
                </a:lnTo>
                <a:lnTo>
                  <a:pt x="316252" y="1033254"/>
                </a:lnTo>
                <a:lnTo>
                  <a:pt x="288485" y="996128"/>
                </a:lnTo>
                <a:lnTo>
                  <a:pt x="261833" y="958145"/>
                </a:lnTo>
                <a:lnTo>
                  <a:pt x="236322" y="919327"/>
                </a:lnTo>
                <a:lnTo>
                  <a:pt x="211975" y="879700"/>
                </a:lnTo>
                <a:lnTo>
                  <a:pt x="188816" y="839289"/>
                </a:lnTo>
                <a:lnTo>
                  <a:pt x="166872" y="798117"/>
                </a:lnTo>
                <a:lnTo>
                  <a:pt x="146165" y="756209"/>
                </a:lnTo>
                <a:lnTo>
                  <a:pt x="126721" y="713590"/>
                </a:lnTo>
                <a:lnTo>
                  <a:pt x="108564" y="670285"/>
                </a:lnTo>
                <a:lnTo>
                  <a:pt x="91718" y="626317"/>
                </a:lnTo>
                <a:lnTo>
                  <a:pt x="76209" y="581712"/>
                </a:lnTo>
                <a:lnTo>
                  <a:pt x="62060" y="536494"/>
                </a:lnTo>
                <a:lnTo>
                  <a:pt x="49297" y="490687"/>
                </a:lnTo>
                <a:lnTo>
                  <a:pt x="37943" y="444317"/>
                </a:lnTo>
                <a:lnTo>
                  <a:pt x="28024" y="397406"/>
                </a:lnTo>
                <a:lnTo>
                  <a:pt x="19563" y="349981"/>
                </a:lnTo>
                <a:lnTo>
                  <a:pt x="12585" y="302065"/>
                </a:lnTo>
                <a:lnTo>
                  <a:pt x="7116" y="253684"/>
                </a:lnTo>
                <a:lnTo>
                  <a:pt x="3179" y="204861"/>
                </a:lnTo>
                <a:lnTo>
                  <a:pt x="798" y="155621"/>
                </a:lnTo>
                <a:lnTo>
                  <a:pt x="0" y="105989"/>
                </a:lnTo>
                <a:close/>
              </a:path>
            </a:pathLst>
          </a:custGeom>
          <a:solidFill>
            <a:srgbClr val="003378"/>
          </a:solidFill>
        </p:spPr>
        <p:txBody>
          <a:bodyPr wrap="square" lIns="0" tIns="0" rIns="0" bIns="0" rtlCol="0"/>
          <a:lstStyle/>
          <a:p>
            <a:endParaRPr/>
          </a:p>
        </p:txBody>
      </p:sp>
      <p:sp>
        <p:nvSpPr>
          <p:cNvPr id="16" name="object 16"/>
          <p:cNvSpPr txBox="1"/>
          <p:nvPr/>
        </p:nvSpPr>
        <p:spPr>
          <a:xfrm>
            <a:off x="5902915" y="5203911"/>
            <a:ext cx="1417320" cy="1884680"/>
          </a:xfrm>
          <a:prstGeom prst="rect">
            <a:avLst/>
          </a:prstGeom>
        </p:spPr>
        <p:txBody>
          <a:bodyPr vert="horz" wrap="square" lIns="0" tIns="43180" rIns="0" bIns="0" rtlCol="0">
            <a:spAutoFit/>
          </a:bodyPr>
          <a:lstStyle/>
          <a:p>
            <a:pPr algn="ctr">
              <a:lnSpc>
                <a:spcPct val="100000"/>
              </a:lnSpc>
              <a:spcBef>
                <a:spcPts val="340"/>
              </a:spcBef>
            </a:pPr>
            <a:r>
              <a:rPr sz="1750" spc="-175" dirty="0">
                <a:solidFill>
                  <a:srgbClr val="003378"/>
                </a:solidFill>
                <a:latin typeface="Lucida Sans Unicode"/>
                <a:cs typeface="Lucida Sans Unicode"/>
              </a:rPr>
              <a:t>2021</a:t>
            </a:r>
            <a:endParaRPr sz="1750">
              <a:latin typeface="Lucida Sans Unicode"/>
              <a:cs typeface="Lucida Sans Unicode"/>
            </a:endParaRPr>
          </a:p>
          <a:p>
            <a:pPr algn="ctr">
              <a:lnSpc>
                <a:spcPct val="100000"/>
              </a:lnSpc>
              <a:spcBef>
                <a:spcPts val="805"/>
              </a:spcBef>
            </a:pPr>
            <a:r>
              <a:rPr sz="6800" spc="-465" dirty="0">
                <a:solidFill>
                  <a:srgbClr val="003378"/>
                </a:solidFill>
                <a:latin typeface="Georgia"/>
                <a:cs typeface="Georgia"/>
              </a:rPr>
              <a:t>3.5</a:t>
            </a:r>
            <a:endParaRPr sz="6800">
              <a:latin typeface="Georgia"/>
              <a:cs typeface="Georgia"/>
            </a:endParaRPr>
          </a:p>
          <a:p>
            <a:pPr algn="ctr">
              <a:lnSpc>
                <a:spcPct val="100000"/>
              </a:lnSpc>
              <a:spcBef>
                <a:spcPts val="30"/>
              </a:spcBef>
            </a:pPr>
            <a:r>
              <a:rPr sz="2750" b="1" spc="35" dirty="0">
                <a:solidFill>
                  <a:srgbClr val="003378"/>
                </a:solidFill>
                <a:latin typeface="Century Gothic"/>
                <a:cs typeface="Century Gothic"/>
              </a:rPr>
              <a:t>M</a:t>
            </a:r>
            <a:r>
              <a:rPr sz="2750" b="1" spc="30" dirty="0">
                <a:solidFill>
                  <a:srgbClr val="003378"/>
                </a:solidFill>
                <a:latin typeface="Century Gothic"/>
                <a:cs typeface="Century Gothic"/>
              </a:rPr>
              <a:t>I</a:t>
            </a:r>
            <a:r>
              <a:rPr sz="2750" b="1" spc="90" dirty="0">
                <a:solidFill>
                  <a:srgbClr val="003378"/>
                </a:solidFill>
                <a:latin typeface="Century Gothic"/>
                <a:cs typeface="Century Gothic"/>
              </a:rPr>
              <a:t>LL</a:t>
            </a:r>
            <a:r>
              <a:rPr sz="2750" b="1" spc="30" dirty="0">
                <a:solidFill>
                  <a:srgbClr val="003378"/>
                </a:solidFill>
                <a:latin typeface="Century Gothic"/>
                <a:cs typeface="Century Gothic"/>
              </a:rPr>
              <a:t>I</a:t>
            </a:r>
            <a:r>
              <a:rPr sz="2750" b="1" spc="-165" dirty="0">
                <a:solidFill>
                  <a:srgbClr val="003378"/>
                </a:solidFill>
                <a:latin typeface="Century Gothic"/>
                <a:cs typeface="Century Gothic"/>
              </a:rPr>
              <a:t>O</a:t>
            </a:r>
            <a:r>
              <a:rPr sz="2750" b="1" spc="25" dirty="0">
                <a:solidFill>
                  <a:srgbClr val="003378"/>
                </a:solidFill>
                <a:latin typeface="Century Gothic"/>
                <a:cs typeface="Century Gothic"/>
              </a:rPr>
              <a:t>N</a:t>
            </a:r>
            <a:endParaRPr sz="2750">
              <a:latin typeface="Century Gothic"/>
              <a:cs typeface="Century Gothic"/>
            </a:endParaRPr>
          </a:p>
        </p:txBody>
      </p:sp>
      <p:sp>
        <p:nvSpPr>
          <p:cNvPr id="17" name="object 17"/>
          <p:cNvSpPr txBox="1"/>
          <p:nvPr/>
        </p:nvSpPr>
        <p:spPr>
          <a:xfrm>
            <a:off x="5723762" y="8201214"/>
            <a:ext cx="1997075" cy="1064895"/>
          </a:xfrm>
          <a:prstGeom prst="rect">
            <a:avLst/>
          </a:prstGeom>
        </p:spPr>
        <p:txBody>
          <a:bodyPr vert="horz" wrap="square" lIns="0" tIns="15240" rIns="0" bIns="0" rtlCol="0">
            <a:spAutoFit/>
          </a:bodyPr>
          <a:lstStyle/>
          <a:p>
            <a:pPr marL="12700">
              <a:lnSpc>
                <a:spcPct val="100000"/>
              </a:lnSpc>
              <a:spcBef>
                <a:spcPts val="120"/>
              </a:spcBef>
            </a:pPr>
            <a:r>
              <a:rPr sz="6800" spc="-985" dirty="0">
                <a:solidFill>
                  <a:srgbClr val="003378"/>
                </a:solidFill>
                <a:latin typeface="Georgia"/>
                <a:cs typeface="Georgia"/>
              </a:rPr>
              <a:t>1</a:t>
            </a:r>
            <a:r>
              <a:rPr sz="6800" spc="-1070" dirty="0">
                <a:solidFill>
                  <a:srgbClr val="003378"/>
                </a:solidFill>
                <a:latin typeface="Georgia"/>
                <a:cs typeface="Georgia"/>
              </a:rPr>
              <a:t>0</a:t>
            </a:r>
            <a:r>
              <a:rPr sz="6800" spc="-565" dirty="0">
                <a:solidFill>
                  <a:srgbClr val="003378"/>
                </a:solidFill>
                <a:latin typeface="Georgia"/>
                <a:cs typeface="Georgia"/>
              </a:rPr>
              <a:t>.</a:t>
            </a:r>
            <a:r>
              <a:rPr sz="6800" spc="-155" dirty="0">
                <a:solidFill>
                  <a:srgbClr val="003378"/>
                </a:solidFill>
                <a:latin typeface="Georgia"/>
                <a:cs typeface="Georgia"/>
              </a:rPr>
              <a:t>7</a:t>
            </a:r>
            <a:r>
              <a:rPr sz="6800" spc="365" dirty="0">
                <a:solidFill>
                  <a:srgbClr val="003378"/>
                </a:solidFill>
                <a:latin typeface="Georgia"/>
                <a:cs typeface="Georgia"/>
              </a:rPr>
              <a:t>%</a:t>
            </a:r>
            <a:endParaRPr sz="6800">
              <a:latin typeface="Georgia"/>
              <a:cs typeface="Georgia"/>
            </a:endParaRPr>
          </a:p>
        </p:txBody>
      </p:sp>
      <p:sp>
        <p:nvSpPr>
          <p:cNvPr id="18" name="object 18"/>
          <p:cNvSpPr/>
          <p:nvPr/>
        </p:nvSpPr>
        <p:spPr>
          <a:xfrm>
            <a:off x="8440209" y="4568651"/>
            <a:ext cx="3562349" cy="3562349"/>
          </a:xfrm>
          <a:prstGeom prst="rect">
            <a:avLst/>
          </a:prstGeom>
          <a:blipFill>
            <a:blip r:embed="rId6" cstate="print"/>
            <a:stretch>
              <a:fillRect/>
            </a:stretch>
          </a:blipFill>
        </p:spPr>
        <p:txBody>
          <a:bodyPr wrap="square" lIns="0" tIns="0" rIns="0" bIns="0" rtlCol="0"/>
          <a:lstStyle/>
          <a:p>
            <a:endParaRPr/>
          </a:p>
        </p:txBody>
      </p:sp>
      <p:sp>
        <p:nvSpPr>
          <p:cNvPr id="19" name="object 19"/>
          <p:cNvSpPr/>
          <p:nvPr/>
        </p:nvSpPr>
        <p:spPr>
          <a:xfrm>
            <a:off x="8997591" y="4908921"/>
            <a:ext cx="2470150" cy="2470150"/>
          </a:xfrm>
          <a:custGeom>
            <a:avLst/>
            <a:gdLst/>
            <a:ahLst/>
            <a:cxnLst/>
            <a:rect l="l" t="t" r="r" b="b"/>
            <a:pathLst>
              <a:path w="2470150" h="2470150">
                <a:moveTo>
                  <a:pt x="0" y="1234849"/>
                </a:moveTo>
                <a:lnTo>
                  <a:pt x="1487" y="1174258"/>
                </a:lnTo>
                <a:lnTo>
                  <a:pt x="5946" y="1113812"/>
                </a:lnTo>
                <a:lnTo>
                  <a:pt x="13365" y="1053659"/>
                </a:lnTo>
                <a:lnTo>
                  <a:pt x="23727" y="993942"/>
                </a:lnTo>
                <a:lnTo>
                  <a:pt x="37007" y="934805"/>
                </a:lnTo>
                <a:lnTo>
                  <a:pt x="53172" y="876391"/>
                </a:lnTo>
                <a:lnTo>
                  <a:pt x="72184" y="818840"/>
                </a:lnTo>
                <a:lnTo>
                  <a:pt x="93997" y="762292"/>
                </a:lnTo>
                <a:lnTo>
                  <a:pt x="118558" y="706882"/>
                </a:lnTo>
                <a:lnTo>
                  <a:pt x="145809" y="652745"/>
                </a:lnTo>
                <a:lnTo>
                  <a:pt x="175684" y="600009"/>
                </a:lnTo>
                <a:lnTo>
                  <a:pt x="208110" y="548803"/>
                </a:lnTo>
                <a:lnTo>
                  <a:pt x="243009" y="499250"/>
                </a:lnTo>
                <a:lnTo>
                  <a:pt x="280298" y="451469"/>
                </a:lnTo>
                <a:lnTo>
                  <a:pt x="319886" y="405575"/>
                </a:lnTo>
                <a:lnTo>
                  <a:pt x="361679" y="361678"/>
                </a:lnTo>
                <a:lnTo>
                  <a:pt x="405575" y="319886"/>
                </a:lnTo>
                <a:lnTo>
                  <a:pt x="451469" y="280297"/>
                </a:lnTo>
                <a:lnTo>
                  <a:pt x="499250" y="243008"/>
                </a:lnTo>
                <a:lnTo>
                  <a:pt x="548804" y="208109"/>
                </a:lnTo>
                <a:lnTo>
                  <a:pt x="600010" y="175683"/>
                </a:lnTo>
                <a:lnTo>
                  <a:pt x="652745" y="145809"/>
                </a:lnTo>
                <a:lnTo>
                  <a:pt x="706883" y="118558"/>
                </a:lnTo>
                <a:lnTo>
                  <a:pt x="762293" y="93997"/>
                </a:lnTo>
                <a:lnTo>
                  <a:pt x="818841" y="72184"/>
                </a:lnTo>
                <a:lnTo>
                  <a:pt x="876391" y="53172"/>
                </a:lnTo>
                <a:lnTo>
                  <a:pt x="934805" y="37006"/>
                </a:lnTo>
                <a:lnTo>
                  <a:pt x="993942" y="23727"/>
                </a:lnTo>
                <a:lnTo>
                  <a:pt x="1053659" y="13365"/>
                </a:lnTo>
                <a:lnTo>
                  <a:pt x="1113812" y="5946"/>
                </a:lnTo>
                <a:lnTo>
                  <a:pt x="1174258" y="1487"/>
                </a:lnTo>
                <a:lnTo>
                  <a:pt x="1234849" y="0"/>
                </a:lnTo>
                <a:lnTo>
                  <a:pt x="1265154" y="371"/>
                </a:lnTo>
                <a:lnTo>
                  <a:pt x="1325690" y="3345"/>
                </a:lnTo>
                <a:lnTo>
                  <a:pt x="1386008" y="9286"/>
                </a:lnTo>
                <a:lnTo>
                  <a:pt x="1445961" y="18179"/>
                </a:lnTo>
                <a:lnTo>
                  <a:pt x="1505406" y="30004"/>
                </a:lnTo>
                <a:lnTo>
                  <a:pt x="1564199" y="44730"/>
                </a:lnTo>
                <a:lnTo>
                  <a:pt x="1622199" y="62324"/>
                </a:lnTo>
                <a:lnTo>
                  <a:pt x="1679265" y="82743"/>
                </a:lnTo>
                <a:lnTo>
                  <a:pt x="1735261" y="105937"/>
                </a:lnTo>
                <a:lnTo>
                  <a:pt x="1790051" y="131851"/>
                </a:lnTo>
                <a:lnTo>
                  <a:pt x="1843504" y="160422"/>
                </a:lnTo>
                <a:lnTo>
                  <a:pt x="1895491" y="191582"/>
                </a:lnTo>
                <a:lnTo>
                  <a:pt x="1945886" y="225255"/>
                </a:lnTo>
                <a:lnTo>
                  <a:pt x="1994567" y="261360"/>
                </a:lnTo>
                <a:lnTo>
                  <a:pt x="2041419" y="299810"/>
                </a:lnTo>
                <a:lnTo>
                  <a:pt x="2086328" y="340513"/>
                </a:lnTo>
                <a:lnTo>
                  <a:pt x="2129185" y="383370"/>
                </a:lnTo>
                <a:lnTo>
                  <a:pt x="2169888" y="428279"/>
                </a:lnTo>
                <a:lnTo>
                  <a:pt x="2208338" y="475130"/>
                </a:lnTo>
                <a:lnTo>
                  <a:pt x="2244443" y="523812"/>
                </a:lnTo>
                <a:lnTo>
                  <a:pt x="2278116" y="574207"/>
                </a:lnTo>
                <a:lnTo>
                  <a:pt x="2309275" y="626194"/>
                </a:lnTo>
                <a:lnTo>
                  <a:pt x="2337847" y="679646"/>
                </a:lnTo>
                <a:lnTo>
                  <a:pt x="2363760" y="734437"/>
                </a:lnTo>
                <a:lnTo>
                  <a:pt x="2386955" y="790432"/>
                </a:lnTo>
                <a:lnTo>
                  <a:pt x="2407373" y="847499"/>
                </a:lnTo>
                <a:lnTo>
                  <a:pt x="2424967" y="905498"/>
                </a:lnTo>
                <a:lnTo>
                  <a:pt x="2439694" y="964292"/>
                </a:lnTo>
                <a:lnTo>
                  <a:pt x="2451518" y="1023736"/>
                </a:lnTo>
                <a:lnTo>
                  <a:pt x="2460412" y="1083690"/>
                </a:lnTo>
                <a:lnTo>
                  <a:pt x="2466352" y="1144008"/>
                </a:lnTo>
                <a:lnTo>
                  <a:pt x="2469326" y="1204544"/>
                </a:lnTo>
                <a:lnTo>
                  <a:pt x="2469698" y="1234849"/>
                </a:lnTo>
                <a:lnTo>
                  <a:pt x="2469326" y="1265154"/>
                </a:lnTo>
                <a:lnTo>
                  <a:pt x="2466352" y="1325690"/>
                </a:lnTo>
                <a:lnTo>
                  <a:pt x="2460412" y="1386007"/>
                </a:lnTo>
                <a:lnTo>
                  <a:pt x="2451518" y="1445961"/>
                </a:lnTo>
                <a:lnTo>
                  <a:pt x="2439694" y="1505406"/>
                </a:lnTo>
                <a:lnTo>
                  <a:pt x="2424967" y="1564199"/>
                </a:lnTo>
                <a:lnTo>
                  <a:pt x="2407373" y="1622198"/>
                </a:lnTo>
                <a:lnTo>
                  <a:pt x="2386955" y="1679265"/>
                </a:lnTo>
                <a:lnTo>
                  <a:pt x="2363760" y="1735260"/>
                </a:lnTo>
                <a:lnTo>
                  <a:pt x="2337846" y="1790051"/>
                </a:lnTo>
                <a:lnTo>
                  <a:pt x="2309275" y="1843504"/>
                </a:lnTo>
                <a:lnTo>
                  <a:pt x="2278116" y="1895490"/>
                </a:lnTo>
                <a:lnTo>
                  <a:pt x="2244443" y="1945885"/>
                </a:lnTo>
                <a:lnTo>
                  <a:pt x="2208338" y="1994567"/>
                </a:lnTo>
                <a:lnTo>
                  <a:pt x="2169888" y="2041419"/>
                </a:lnTo>
                <a:lnTo>
                  <a:pt x="2129185" y="2086327"/>
                </a:lnTo>
                <a:lnTo>
                  <a:pt x="2086328" y="2129185"/>
                </a:lnTo>
                <a:lnTo>
                  <a:pt x="2041419" y="2169888"/>
                </a:lnTo>
                <a:lnTo>
                  <a:pt x="1994567" y="2208338"/>
                </a:lnTo>
                <a:lnTo>
                  <a:pt x="1945885" y="2244443"/>
                </a:lnTo>
                <a:lnTo>
                  <a:pt x="1895491" y="2278115"/>
                </a:lnTo>
                <a:lnTo>
                  <a:pt x="1843504" y="2309275"/>
                </a:lnTo>
                <a:lnTo>
                  <a:pt x="1790051" y="2337846"/>
                </a:lnTo>
                <a:lnTo>
                  <a:pt x="1735261" y="2363760"/>
                </a:lnTo>
                <a:lnTo>
                  <a:pt x="1679265" y="2386954"/>
                </a:lnTo>
                <a:lnTo>
                  <a:pt x="1622199" y="2407373"/>
                </a:lnTo>
                <a:lnTo>
                  <a:pt x="1564199" y="2424967"/>
                </a:lnTo>
                <a:lnTo>
                  <a:pt x="1505406" y="2439693"/>
                </a:lnTo>
                <a:lnTo>
                  <a:pt x="1445961" y="2451518"/>
                </a:lnTo>
                <a:lnTo>
                  <a:pt x="1386008" y="2460411"/>
                </a:lnTo>
                <a:lnTo>
                  <a:pt x="1325690" y="2466352"/>
                </a:lnTo>
                <a:lnTo>
                  <a:pt x="1265154" y="2469326"/>
                </a:lnTo>
                <a:lnTo>
                  <a:pt x="1234849" y="2469698"/>
                </a:lnTo>
                <a:lnTo>
                  <a:pt x="1204544" y="2469326"/>
                </a:lnTo>
                <a:lnTo>
                  <a:pt x="1144008" y="2466352"/>
                </a:lnTo>
                <a:lnTo>
                  <a:pt x="1083690" y="2460411"/>
                </a:lnTo>
                <a:lnTo>
                  <a:pt x="1023737" y="2451518"/>
                </a:lnTo>
                <a:lnTo>
                  <a:pt x="964292" y="2439693"/>
                </a:lnTo>
                <a:lnTo>
                  <a:pt x="905499" y="2424967"/>
                </a:lnTo>
                <a:lnTo>
                  <a:pt x="847499" y="2407373"/>
                </a:lnTo>
                <a:lnTo>
                  <a:pt x="790433" y="2386954"/>
                </a:lnTo>
                <a:lnTo>
                  <a:pt x="734437" y="2363760"/>
                </a:lnTo>
                <a:lnTo>
                  <a:pt x="679647" y="2337846"/>
                </a:lnTo>
                <a:lnTo>
                  <a:pt x="626194" y="2309275"/>
                </a:lnTo>
                <a:lnTo>
                  <a:pt x="574208" y="2278115"/>
                </a:lnTo>
                <a:lnTo>
                  <a:pt x="523813" y="2244443"/>
                </a:lnTo>
                <a:lnTo>
                  <a:pt x="475131" y="2208338"/>
                </a:lnTo>
                <a:lnTo>
                  <a:pt x="428279" y="2169887"/>
                </a:lnTo>
                <a:lnTo>
                  <a:pt x="383370" y="2129185"/>
                </a:lnTo>
                <a:lnTo>
                  <a:pt x="340513" y="2086327"/>
                </a:lnTo>
                <a:lnTo>
                  <a:pt x="299810" y="2041419"/>
                </a:lnTo>
                <a:lnTo>
                  <a:pt x="261360" y="1994567"/>
                </a:lnTo>
                <a:lnTo>
                  <a:pt x="225255" y="1945885"/>
                </a:lnTo>
                <a:lnTo>
                  <a:pt x="191582" y="1895490"/>
                </a:lnTo>
                <a:lnTo>
                  <a:pt x="160423" y="1843504"/>
                </a:lnTo>
                <a:lnTo>
                  <a:pt x="131852" y="1790051"/>
                </a:lnTo>
                <a:lnTo>
                  <a:pt x="105938" y="1735260"/>
                </a:lnTo>
                <a:lnTo>
                  <a:pt x="82744" y="1679265"/>
                </a:lnTo>
                <a:lnTo>
                  <a:pt x="62325" y="1622198"/>
                </a:lnTo>
                <a:lnTo>
                  <a:pt x="44731" y="1564199"/>
                </a:lnTo>
                <a:lnTo>
                  <a:pt x="30004" y="1505406"/>
                </a:lnTo>
                <a:lnTo>
                  <a:pt x="18179" y="1445961"/>
                </a:lnTo>
                <a:lnTo>
                  <a:pt x="9286" y="1386007"/>
                </a:lnTo>
                <a:lnTo>
                  <a:pt x="3345" y="1325690"/>
                </a:lnTo>
                <a:lnTo>
                  <a:pt x="371" y="1265153"/>
                </a:lnTo>
                <a:lnTo>
                  <a:pt x="0" y="1234849"/>
                </a:lnTo>
                <a:close/>
              </a:path>
            </a:pathLst>
          </a:custGeom>
          <a:solidFill>
            <a:srgbClr val="FFFFFF"/>
          </a:solidFill>
        </p:spPr>
        <p:txBody>
          <a:bodyPr wrap="square" lIns="0" tIns="0" rIns="0" bIns="0" rtlCol="0"/>
          <a:lstStyle/>
          <a:p>
            <a:endParaRPr/>
          </a:p>
        </p:txBody>
      </p:sp>
      <p:sp>
        <p:nvSpPr>
          <p:cNvPr id="20" name="object 20"/>
          <p:cNvSpPr/>
          <p:nvPr/>
        </p:nvSpPr>
        <p:spPr>
          <a:xfrm>
            <a:off x="8910962" y="4701040"/>
            <a:ext cx="2642870" cy="802005"/>
          </a:xfrm>
          <a:custGeom>
            <a:avLst/>
            <a:gdLst/>
            <a:ahLst/>
            <a:cxnLst/>
            <a:rect l="l" t="t" r="r" b="b"/>
            <a:pathLst>
              <a:path w="2642870" h="802004">
                <a:moveTo>
                  <a:pt x="0" y="672963"/>
                </a:moveTo>
                <a:lnTo>
                  <a:pt x="10144" y="622814"/>
                </a:lnTo>
                <a:lnTo>
                  <a:pt x="37803" y="581794"/>
                </a:lnTo>
                <a:lnTo>
                  <a:pt x="78816" y="554102"/>
                </a:lnTo>
                <a:lnTo>
                  <a:pt x="129024" y="543938"/>
                </a:lnTo>
                <a:lnTo>
                  <a:pt x="143368" y="544744"/>
                </a:lnTo>
                <a:lnTo>
                  <a:pt x="157288" y="547100"/>
                </a:lnTo>
                <a:lnTo>
                  <a:pt x="170678" y="550914"/>
                </a:lnTo>
                <a:lnTo>
                  <a:pt x="183432" y="556092"/>
                </a:lnTo>
                <a:lnTo>
                  <a:pt x="214630" y="517429"/>
                </a:lnTo>
                <a:lnTo>
                  <a:pt x="246933" y="480026"/>
                </a:lnTo>
                <a:lnTo>
                  <a:pt x="280309" y="443897"/>
                </a:lnTo>
                <a:lnTo>
                  <a:pt x="314727" y="409059"/>
                </a:lnTo>
                <a:lnTo>
                  <a:pt x="350156" y="375526"/>
                </a:lnTo>
                <a:lnTo>
                  <a:pt x="386563" y="343316"/>
                </a:lnTo>
                <a:lnTo>
                  <a:pt x="423918" y="312443"/>
                </a:lnTo>
                <a:lnTo>
                  <a:pt x="462188" y="282923"/>
                </a:lnTo>
                <a:lnTo>
                  <a:pt x="501344" y="254772"/>
                </a:lnTo>
                <a:lnTo>
                  <a:pt x="541352" y="228006"/>
                </a:lnTo>
                <a:lnTo>
                  <a:pt x="582181" y="202640"/>
                </a:lnTo>
                <a:lnTo>
                  <a:pt x="623801" y="178689"/>
                </a:lnTo>
                <a:lnTo>
                  <a:pt x="666179" y="156170"/>
                </a:lnTo>
                <a:lnTo>
                  <a:pt x="709284" y="135099"/>
                </a:lnTo>
                <a:lnTo>
                  <a:pt x="753084" y="115490"/>
                </a:lnTo>
                <a:lnTo>
                  <a:pt x="797549" y="97360"/>
                </a:lnTo>
                <a:lnTo>
                  <a:pt x="842646" y="80724"/>
                </a:lnTo>
                <a:lnTo>
                  <a:pt x="888344" y="65598"/>
                </a:lnTo>
                <a:lnTo>
                  <a:pt x="934612" y="51998"/>
                </a:lnTo>
                <a:lnTo>
                  <a:pt x="981418" y="39939"/>
                </a:lnTo>
                <a:lnTo>
                  <a:pt x="1028730" y="29437"/>
                </a:lnTo>
                <a:lnTo>
                  <a:pt x="1076517" y="20507"/>
                </a:lnTo>
                <a:lnTo>
                  <a:pt x="1124748" y="13166"/>
                </a:lnTo>
                <a:lnTo>
                  <a:pt x="1173391" y="7429"/>
                </a:lnTo>
                <a:lnTo>
                  <a:pt x="1222683" y="3299"/>
                </a:lnTo>
                <a:lnTo>
                  <a:pt x="1271915" y="828"/>
                </a:lnTo>
                <a:lnTo>
                  <a:pt x="1321478" y="0"/>
                </a:lnTo>
                <a:lnTo>
                  <a:pt x="1371124" y="830"/>
                </a:lnTo>
                <a:lnTo>
                  <a:pt x="1420458" y="3310"/>
                </a:lnTo>
                <a:lnTo>
                  <a:pt x="1469448" y="7424"/>
                </a:lnTo>
                <a:lnTo>
                  <a:pt x="1518063" y="13157"/>
                </a:lnTo>
                <a:lnTo>
                  <a:pt x="1566269" y="20493"/>
                </a:lnTo>
                <a:lnTo>
                  <a:pt x="1614037" y="29416"/>
                </a:lnTo>
                <a:lnTo>
                  <a:pt x="1661334" y="39910"/>
                </a:lnTo>
                <a:lnTo>
                  <a:pt x="1708127" y="51960"/>
                </a:lnTo>
                <a:lnTo>
                  <a:pt x="1754387" y="65551"/>
                </a:lnTo>
                <a:lnTo>
                  <a:pt x="1800079" y="80666"/>
                </a:lnTo>
                <a:lnTo>
                  <a:pt x="1845174" y="97289"/>
                </a:lnTo>
                <a:lnTo>
                  <a:pt x="1889638" y="115406"/>
                </a:lnTo>
                <a:lnTo>
                  <a:pt x="1933441" y="135000"/>
                </a:lnTo>
                <a:lnTo>
                  <a:pt x="1976550" y="156056"/>
                </a:lnTo>
                <a:lnTo>
                  <a:pt x="2018933" y="178558"/>
                </a:lnTo>
                <a:lnTo>
                  <a:pt x="2060559" y="202491"/>
                </a:lnTo>
                <a:lnTo>
                  <a:pt x="2101397" y="227838"/>
                </a:lnTo>
                <a:lnTo>
                  <a:pt x="2141413" y="254584"/>
                </a:lnTo>
                <a:lnTo>
                  <a:pt x="2180577" y="282713"/>
                </a:lnTo>
                <a:lnTo>
                  <a:pt x="2218857" y="312210"/>
                </a:lnTo>
                <a:lnTo>
                  <a:pt x="2256221" y="343060"/>
                </a:lnTo>
                <a:lnTo>
                  <a:pt x="2292636" y="375245"/>
                </a:lnTo>
                <a:lnTo>
                  <a:pt x="2328072" y="408751"/>
                </a:lnTo>
                <a:lnTo>
                  <a:pt x="2362496" y="443562"/>
                </a:lnTo>
                <a:lnTo>
                  <a:pt x="2395877" y="479662"/>
                </a:lnTo>
                <a:lnTo>
                  <a:pt x="2428183" y="517036"/>
                </a:lnTo>
                <a:lnTo>
                  <a:pt x="2459382" y="555668"/>
                </a:lnTo>
                <a:lnTo>
                  <a:pt x="2472116" y="550490"/>
                </a:lnTo>
                <a:lnTo>
                  <a:pt x="2485473" y="546676"/>
                </a:lnTo>
                <a:lnTo>
                  <a:pt x="2499387" y="544320"/>
                </a:lnTo>
                <a:lnTo>
                  <a:pt x="2513790" y="543514"/>
                </a:lnTo>
                <a:lnTo>
                  <a:pt x="2563939" y="553678"/>
                </a:lnTo>
                <a:lnTo>
                  <a:pt x="2604959" y="581370"/>
                </a:lnTo>
                <a:lnTo>
                  <a:pt x="2632651" y="622390"/>
                </a:lnTo>
                <a:lnTo>
                  <a:pt x="2642815" y="672539"/>
                </a:lnTo>
                <a:lnTo>
                  <a:pt x="2632651" y="722687"/>
                </a:lnTo>
                <a:lnTo>
                  <a:pt x="2604959" y="763707"/>
                </a:lnTo>
                <a:lnTo>
                  <a:pt x="2586287" y="776312"/>
                </a:lnTo>
                <a:lnTo>
                  <a:pt x="2586287" y="672398"/>
                </a:lnTo>
                <a:lnTo>
                  <a:pt x="2580584" y="644198"/>
                </a:lnTo>
                <a:lnTo>
                  <a:pt x="2565036" y="621152"/>
                </a:lnTo>
                <a:lnTo>
                  <a:pt x="2541990" y="605604"/>
                </a:lnTo>
                <a:lnTo>
                  <a:pt x="2513790" y="599901"/>
                </a:lnTo>
                <a:lnTo>
                  <a:pt x="2485590" y="605604"/>
                </a:lnTo>
                <a:lnTo>
                  <a:pt x="2462544" y="621152"/>
                </a:lnTo>
                <a:lnTo>
                  <a:pt x="2446997" y="644198"/>
                </a:lnTo>
                <a:lnTo>
                  <a:pt x="2441293" y="672398"/>
                </a:lnTo>
                <a:lnTo>
                  <a:pt x="2441293" y="776350"/>
                </a:lnTo>
                <a:lnTo>
                  <a:pt x="2422621" y="763760"/>
                </a:lnTo>
                <a:lnTo>
                  <a:pt x="2414584" y="751856"/>
                </a:lnTo>
                <a:lnTo>
                  <a:pt x="2414584" y="590008"/>
                </a:lnTo>
                <a:lnTo>
                  <a:pt x="2383426" y="551519"/>
                </a:lnTo>
                <a:lnTo>
                  <a:pt x="2351124" y="514331"/>
                </a:lnTo>
                <a:lnTo>
                  <a:pt x="2317711" y="478461"/>
                </a:lnTo>
                <a:lnTo>
                  <a:pt x="2283221" y="443926"/>
                </a:lnTo>
                <a:lnTo>
                  <a:pt x="2247690" y="410744"/>
                </a:lnTo>
                <a:lnTo>
                  <a:pt x="2211150" y="378931"/>
                </a:lnTo>
                <a:lnTo>
                  <a:pt x="2173638" y="348505"/>
                </a:lnTo>
                <a:lnTo>
                  <a:pt x="2135186" y="319482"/>
                </a:lnTo>
                <a:lnTo>
                  <a:pt x="2095829" y="291879"/>
                </a:lnTo>
                <a:lnTo>
                  <a:pt x="2055601" y="265713"/>
                </a:lnTo>
                <a:lnTo>
                  <a:pt x="2014536" y="241002"/>
                </a:lnTo>
                <a:lnTo>
                  <a:pt x="1972670" y="217762"/>
                </a:lnTo>
                <a:lnTo>
                  <a:pt x="1930035" y="196010"/>
                </a:lnTo>
                <a:lnTo>
                  <a:pt x="1886666" y="175763"/>
                </a:lnTo>
                <a:lnTo>
                  <a:pt x="1842598" y="157038"/>
                </a:lnTo>
                <a:lnTo>
                  <a:pt x="1797865" y="139853"/>
                </a:lnTo>
                <a:lnTo>
                  <a:pt x="1752501" y="124223"/>
                </a:lnTo>
                <a:lnTo>
                  <a:pt x="1706540" y="110167"/>
                </a:lnTo>
                <a:lnTo>
                  <a:pt x="1660016" y="97701"/>
                </a:lnTo>
                <a:lnTo>
                  <a:pt x="1612964" y="86842"/>
                </a:lnTo>
                <a:lnTo>
                  <a:pt x="1565418" y="77606"/>
                </a:lnTo>
                <a:lnTo>
                  <a:pt x="1517413" y="70012"/>
                </a:lnTo>
                <a:lnTo>
                  <a:pt x="1468982" y="64076"/>
                </a:lnTo>
                <a:lnTo>
                  <a:pt x="1420159" y="59815"/>
                </a:lnTo>
                <a:lnTo>
                  <a:pt x="1370980" y="57246"/>
                </a:lnTo>
                <a:lnTo>
                  <a:pt x="1321478" y="56386"/>
                </a:lnTo>
                <a:lnTo>
                  <a:pt x="1271788" y="57253"/>
                </a:lnTo>
                <a:lnTo>
                  <a:pt x="1222415" y="59839"/>
                </a:lnTo>
                <a:lnTo>
                  <a:pt x="1173816" y="64077"/>
                </a:lnTo>
                <a:lnTo>
                  <a:pt x="1125347" y="70013"/>
                </a:lnTo>
                <a:lnTo>
                  <a:pt x="1077311" y="77608"/>
                </a:lnTo>
                <a:lnTo>
                  <a:pt x="1029741" y="86845"/>
                </a:lnTo>
                <a:lnTo>
                  <a:pt x="982671" y="97706"/>
                </a:lnTo>
                <a:lnTo>
                  <a:pt x="936134" y="110175"/>
                </a:lnTo>
                <a:lnTo>
                  <a:pt x="890165" y="124235"/>
                </a:lnTo>
                <a:lnTo>
                  <a:pt x="844797" y="139869"/>
                </a:lnTo>
                <a:lnTo>
                  <a:pt x="800064" y="157060"/>
                </a:lnTo>
                <a:lnTo>
                  <a:pt x="756000" y="175791"/>
                </a:lnTo>
                <a:lnTo>
                  <a:pt x="712638" y="196045"/>
                </a:lnTo>
                <a:lnTo>
                  <a:pt x="670013" y="217806"/>
                </a:lnTo>
                <a:lnTo>
                  <a:pt x="628158" y="241056"/>
                </a:lnTo>
                <a:lnTo>
                  <a:pt x="587106" y="265779"/>
                </a:lnTo>
                <a:lnTo>
                  <a:pt x="546892" y="291958"/>
                </a:lnTo>
                <a:lnTo>
                  <a:pt x="507550" y="319576"/>
                </a:lnTo>
                <a:lnTo>
                  <a:pt x="469112" y="348615"/>
                </a:lnTo>
                <a:lnTo>
                  <a:pt x="431614" y="379060"/>
                </a:lnTo>
                <a:lnTo>
                  <a:pt x="395088" y="410893"/>
                </a:lnTo>
                <a:lnTo>
                  <a:pt x="359568" y="444097"/>
                </a:lnTo>
                <a:lnTo>
                  <a:pt x="325089" y="478656"/>
                </a:lnTo>
                <a:lnTo>
                  <a:pt x="291684" y="514553"/>
                </a:lnTo>
                <a:lnTo>
                  <a:pt x="259387" y="551770"/>
                </a:lnTo>
                <a:lnTo>
                  <a:pt x="228231" y="590291"/>
                </a:lnTo>
                <a:lnTo>
                  <a:pt x="228231" y="752111"/>
                </a:lnTo>
                <a:lnTo>
                  <a:pt x="220193" y="764043"/>
                </a:lnTo>
                <a:lnTo>
                  <a:pt x="201380" y="776773"/>
                </a:lnTo>
                <a:lnTo>
                  <a:pt x="201380" y="672680"/>
                </a:lnTo>
                <a:lnTo>
                  <a:pt x="195677" y="644480"/>
                </a:lnTo>
                <a:lnTo>
                  <a:pt x="180129" y="621434"/>
                </a:lnTo>
                <a:lnTo>
                  <a:pt x="157083" y="605887"/>
                </a:lnTo>
                <a:lnTo>
                  <a:pt x="128883" y="600183"/>
                </a:lnTo>
                <a:lnTo>
                  <a:pt x="100683" y="605887"/>
                </a:lnTo>
                <a:lnTo>
                  <a:pt x="77637" y="621434"/>
                </a:lnTo>
                <a:lnTo>
                  <a:pt x="62090" y="644480"/>
                </a:lnTo>
                <a:lnTo>
                  <a:pt x="56386" y="672680"/>
                </a:lnTo>
                <a:lnTo>
                  <a:pt x="56386" y="776641"/>
                </a:lnTo>
                <a:lnTo>
                  <a:pt x="37856" y="764131"/>
                </a:lnTo>
                <a:lnTo>
                  <a:pt x="10163" y="723111"/>
                </a:lnTo>
                <a:lnTo>
                  <a:pt x="0" y="672963"/>
                </a:lnTo>
                <a:close/>
              </a:path>
              <a:path w="2642870" h="802004">
                <a:moveTo>
                  <a:pt x="2441293" y="776350"/>
                </a:moveTo>
                <a:lnTo>
                  <a:pt x="2441293" y="672398"/>
                </a:lnTo>
                <a:lnTo>
                  <a:pt x="2446997" y="700597"/>
                </a:lnTo>
                <a:lnTo>
                  <a:pt x="2462544" y="723643"/>
                </a:lnTo>
                <a:lnTo>
                  <a:pt x="2485590" y="739191"/>
                </a:lnTo>
                <a:lnTo>
                  <a:pt x="2513790" y="744894"/>
                </a:lnTo>
                <a:lnTo>
                  <a:pt x="2541990" y="739191"/>
                </a:lnTo>
                <a:lnTo>
                  <a:pt x="2565036" y="723644"/>
                </a:lnTo>
                <a:lnTo>
                  <a:pt x="2580584" y="700597"/>
                </a:lnTo>
                <a:lnTo>
                  <a:pt x="2586287" y="672398"/>
                </a:lnTo>
                <a:lnTo>
                  <a:pt x="2586287" y="776312"/>
                </a:lnTo>
                <a:lnTo>
                  <a:pt x="2563939" y="791399"/>
                </a:lnTo>
                <a:lnTo>
                  <a:pt x="2513790" y="801563"/>
                </a:lnTo>
                <a:lnTo>
                  <a:pt x="2463642" y="791419"/>
                </a:lnTo>
                <a:lnTo>
                  <a:pt x="2441293" y="776350"/>
                </a:lnTo>
                <a:close/>
              </a:path>
              <a:path w="2642870" h="802004">
                <a:moveTo>
                  <a:pt x="2384765" y="672539"/>
                </a:moveTo>
                <a:lnTo>
                  <a:pt x="2386801" y="649548"/>
                </a:lnTo>
                <a:lnTo>
                  <a:pt x="2392679" y="627882"/>
                </a:lnTo>
                <a:lnTo>
                  <a:pt x="2402055" y="607912"/>
                </a:lnTo>
                <a:lnTo>
                  <a:pt x="2414584" y="590008"/>
                </a:lnTo>
                <a:lnTo>
                  <a:pt x="2414584" y="751856"/>
                </a:lnTo>
                <a:lnTo>
                  <a:pt x="2394929" y="722747"/>
                </a:lnTo>
                <a:lnTo>
                  <a:pt x="2384765" y="672539"/>
                </a:lnTo>
                <a:close/>
              </a:path>
              <a:path w="2642870" h="802004">
                <a:moveTo>
                  <a:pt x="228231" y="752111"/>
                </a:moveTo>
                <a:lnTo>
                  <a:pt x="228231" y="590291"/>
                </a:lnTo>
                <a:lnTo>
                  <a:pt x="240759" y="608172"/>
                </a:lnTo>
                <a:lnTo>
                  <a:pt x="250135" y="628094"/>
                </a:lnTo>
                <a:lnTo>
                  <a:pt x="256013" y="649711"/>
                </a:lnTo>
                <a:lnTo>
                  <a:pt x="258049" y="672680"/>
                </a:lnTo>
                <a:lnTo>
                  <a:pt x="247885" y="722932"/>
                </a:lnTo>
                <a:lnTo>
                  <a:pt x="228231" y="752111"/>
                </a:lnTo>
                <a:close/>
              </a:path>
              <a:path w="2642870" h="802004">
                <a:moveTo>
                  <a:pt x="56386" y="776641"/>
                </a:moveTo>
                <a:lnTo>
                  <a:pt x="56386" y="672680"/>
                </a:lnTo>
                <a:lnTo>
                  <a:pt x="62090" y="700880"/>
                </a:lnTo>
                <a:lnTo>
                  <a:pt x="77637" y="723926"/>
                </a:lnTo>
                <a:lnTo>
                  <a:pt x="100683" y="739473"/>
                </a:lnTo>
                <a:lnTo>
                  <a:pt x="128883" y="745177"/>
                </a:lnTo>
                <a:lnTo>
                  <a:pt x="157083" y="739473"/>
                </a:lnTo>
                <a:lnTo>
                  <a:pt x="180129" y="723926"/>
                </a:lnTo>
                <a:lnTo>
                  <a:pt x="195677" y="700880"/>
                </a:lnTo>
                <a:lnTo>
                  <a:pt x="201380" y="672680"/>
                </a:lnTo>
                <a:lnTo>
                  <a:pt x="201380" y="776773"/>
                </a:lnTo>
                <a:lnTo>
                  <a:pt x="179173" y="791799"/>
                </a:lnTo>
                <a:lnTo>
                  <a:pt x="129024" y="801987"/>
                </a:lnTo>
                <a:lnTo>
                  <a:pt x="78876" y="791823"/>
                </a:lnTo>
                <a:lnTo>
                  <a:pt x="56386" y="776641"/>
                </a:lnTo>
                <a:close/>
              </a:path>
            </a:pathLst>
          </a:custGeom>
          <a:solidFill>
            <a:srgbClr val="003378"/>
          </a:solidFill>
        </p:spPr>
        <p:txBody>
          <a:bodyPr wrap="square" lIns="0" tIns="0" rIns="0" bIns="0" rtlCol="0"/>
          <a:lstStyle/>
          <a:p>
            <a:endParaRPr/>
          </a:p>
        </p:txBody>
      </p:sp>
      <p:sp>
        <p:nvSpPr>
          <p:cNvPr id="21" name="object 21"/>
          <p:cNvSpPr/>
          <p:nvPr/>
        </p:nvSpPr>
        <p:spPr>
          <a:xfrm>
            <a:off x="8711984" y="6051913"/>
            <a:ext cx="3041650" cy="1936114"/>
          </a:xfrm>
          <a:custGeom>
            <a:avLst/>
            <a:gdLst/>
            <a:ahLst/>
            <a:cxnLst/>
            <a:rect l="l" t="t" r="r" b="b"/>
            <a:pathLst>
              <a:path w="3041650" h="1936115">
                <a:moveTo>
                  <a:pt x="0" y="105989"/>
                </a:moveTo>
                <a:lnTo>
                  <a:pt x="8333" y="64746"/>
                </a:lnTo>
                <a:lnTo>
                  <a:pt x="31054" y="31055"/>
                </a:lnTo>
                <a:lnTo>
                  <a:pt x="64746" y="8333"/>
                </a:lnTo>
                <a:lnTo>
                  <a:pt x="105989" y="0"/>
                </a:lnTo>
                <a:lnTo>
                  <a:pt x="147232" y="8333"/>
                </a:lnTo>
                <a:lnTo>
                  <a:pt x="180924" y="31055"/>
                </a:lnTo>
                <a:lnTo>
                  <a:pt x="203645" y="64746"/>
                </a:lnTo>
                <a:lnTo>
                  <a:pt x="211979" y="105989"/>
                </a:lnTo>
                <a:lnTo>
                  <a:pt x="212843" y="153890"/>
                </a:lnTo>
                <a:lnTo>
                  <a:pt x="215418" y="201362"/>
                </a:lnTo>
                <a:lnTo>
                  <a:pt x="219672" y="248377"/>
                </a:lnTo>
                <a:lnTo>
                  <a:pt x="225576" y="294903"/>
                </a:lnTo>
                <a:lnTo>
                  <a:pt x="233100" y="340911"/>
                </a:lnTo>
                <a:lnTo>
                  <a:pt x="242215" y="386372"/>
                </a:lnTo>
                <a:lnTo>
                  <a:pt x="252890" y="431256"/>
                </a:lnTo>
                <a:lnTo>
                  <a:pt x="265096" y="475532"/>
                </a:lnTo>
                <a:lnTo>
                  <a:pt x="278804" y="519171"/>
                </a:lnTo>
                <a:lnTo>
                  <a:pt x="293982" y="562144"/>
                </a:lnTo>
                <a:lnTo>
                  <a:pt x="310602" y="604419"/>
                </a:lnTo>
                <a:lnTo>
                  <a:pt x="328633" y="645969"/>
                </a:lnTo>
                <a:lnTo>
                  <a:pt x="348047" y="686762"/>
                </a:lnTo>
                <a:lnTo>
                  <a:pt x="368812" y="726770"/>
                </a:lnTo>
                <a:lnTo>
                  <a:pt x="390900" y="765961"/>
                </a:lnTo>
                <a:lnTo>
                  <a:pt x="414280" y="804308"/>
                </a:lnTo>
                <a:lnTo>
                  <a:pt x="438922" y="841778"/>
                </a:lnTo>
                <a:lnTo>
                  <a:pt x="464798" y="878344"/>
                </a:lnTo>
                <a:lnTo>
                  <a:pt x="491877" y="913975"/>
                </a:lnTo>
                <a:lnTo>
                  <a:pt x="520129" y="948641"/>
                </a:lnTo>
                <a:lnTo>
                  <a:pt x="549524" y="982312"/>
                </a:lnTo>
                <a:lnTo>
                  <a:pt x="580033" y="1014959"/>
                </a:lnTo>
                <a:lnTo>
                  <a:pt x="611627" y="1046553"/>
                </a:lnTo>
                <a:lnTo>
                  <a:pt x="644274" y="1077062"/>
                </a:lnTo>
                <a:lnTo>
                  <a:pt x="677945" y="1106457"/>
                </a:lnTo>
                <a:lnTo>
                  <a:pt x="712611" y="1134709"/>
                </a:lnTo>
                <a:lnTo>
                  <a:pt x="748242" y="1161788"/>
                </a:lnTo>
                <a:lnTo>
                  <a:pt x="784808" y="1187664"/>
                </a:lnTo>
                <a:lnTo>
                  <a:pt x="822278" y="1212306"/>
                </a:lnTo>
                <a:lnTo>
                  <a:pt x="860625" y="1235686"/>
                </a:lnTo>
                <a:lnTo>
                  <a:pt x="899816" y="1257774"/>
                </a:lnTo>
                <a:lnTo>
                  <a:pt x="939824" y="1278539"/>
                </a:lnTo>
                <a:lnTo>
                  <a:pt x="980617" y="1297953"/>
                </a:lnTo>
                <a:lnTo>
                  <a:pt x="1022167" y="1315984"/>
                </a:lnTo>
                <a:lnTo>
                  <a:pt x="1064443" y="1332604"/>
                </a:lnTo>
                <a:lnTo>
                  <a:pt x="1107415" y="1347782"/>
                </a:lnTo>
                <a:lnTo>
                  <a:pt x="1151054" y="1361490"/>
                </a:lnTo>
                <a:lnTo>
                  <a:pt x="1195330" y="1373696"/>
                </a:lnTo>
                <a:lnTo>
                  <a:pt x="1240214" y="1384371"/>
                </a:lnTo>
                <a:lnTo>
                  <a:pt x="1285675" y="1393486"/>
                </a:lnTo>
                <a:lnTo>
                  <a:pt x="1331683" y="1401010"/>
                </a:lnTo>
                <a:lnTo>
                  <a:pt x="1378209" y="1406914"/>
                </a:lnTo>
                <a:lnTo>
                  <a:pt x="1425224" y="1411168"/>
                </a:lnTo>
                <a:lnTo>
                  <a:pt x="1472696" y="1413743"/>
                </a:lnTo>
                <a:lnTo>
                  <a:pt x="1520597" y="1414607"/>
                </a:lnTo>
                <a:lnTo>
                  <a:pt x="1568498" y="1413743"/>
                </a:lnTo>
                <a:lnTo>
                  <a:pt x="1615970" y="1411168"/>
                </a:lnTo>
                <a:lnTo>
                  <a:pt x="1662984" y="1406914"/>
                </a:lnTo>
                <a:lnTo>
                  <a:pt x="1709511" y="1401010"/>
                </a:lnTo>
                <a:lnTo>
                  <a:pt x="1755519" y="1393486"/>
                </a:lnTo>
                <a:lnTo>
                  <a:pt x="1800980" y="1384371"/>
                </a:lnTo>
                <a:lnTo>
                  <a:pt x="1845863" y="1373696"/>
                </a:lnTo>
                <a:lnTo>
                  <a:pt x="1890140" y="1361490"/>
                </a:lnTo>
                <a:lnTo>
                  <a:pt x="1933779" y="1347782"/>
                </a:lnTo>
                <a:lnTo>
                  <a:pt x="1976751" y="1332604"/>
                </a:lnTo>
                <a:lnTo>
                  <a:pt x="2019027" y="1315984"/>
                </a:lnTo>
                <a:lnTo>
                  <a:pt x="2060577" y="1297953"/>
                </a:lnTo>
                <a:lnTo>
                  <a:pt x="2101370" y="1278539"/>
                </a:lnTo>
                <a:lnTo>
                  <a:pt x="2141378" y="1257774"/>
                </a:lnTo>
                <a:lnTo>
                  <a:pt x="2180569" y="1235686"/>
                </a:lnTo>
                <a:lnTo>
                  <a:pt x="2218915" y="1212306"/>
                </a:lnTo>
                <a:lnTo>
                  <a:pt x="2256386" y="1187664"/>
                </a:lnTo>
                <a:lnTo>
                  <a:pt x="2292952" y="1161788"/>
                </a:lnTo>
                <a:lnTo>
                  <a:pt x="2328583" y="1134709"/>
                </a:lnTo>
                <a:lnTo>
                  <a:pt x="2363249" y="1106457"/>
                </a:lnTo>
                <a:lnTo>
                  <a:pt x="2396920" y="1077062"/>
                </a:lnTo>
                <a:lnTo>
                  <a:pt x="2429567" y="1046553"/>
                </a:lnTo>
                <a:lnTo>
                  <a:pt x="2461160" y="1014959"/>
                </a:lnTo>
                <a:lnTo>
                  <a:pt x="2491670" y="982312"/>
                </a:lnTo>
                <a:lnTo>
                  <a:pt x="2521065" y="948641"/>
                </a:lnTo>
                <a:lnTo>
                  <a:pt x="2549317" y="913975"/>
                </a:lnTo>
                <a:lnTo>
                  <a:pt x="2576396" y="878344"/>
                </a:lnTo>
                <a:lnTo>
                  <a:pt x="2602271" y="841778"/>
                </a:lnTo>
                <a:lnTo>
                  <a:pt x="2626914" y="804308"/>
                </a:lnTo>
                <a:lnTo>
                  <a:pt x="2650294" y="765961"/>
                </a:lnTo>
                <a:lnTo>
                  <a:pt x="2672382" y="726770"/>
                </a:lnTo>
                <a:lnTo>
                  <a:pt x="2693147" y="686762"/>
                </a:lnTo>
                <a:lnTo>
                  <a:pt x="2712561" y="645969"/>
                </a:lnTo>
                <a:lnTo>
                  <a:pt x="2730592" y="604419"/>
                </a:lnTo>
                <a:lnTo>
                  <a:pt x="2747212" y="562143"/>
                </a:lnTo>
                <a:lnTo>
                  <a:pt x="2762390" y="519171"/>
                </a:lnTo>
                <a:lnTo>
                  <a:pt x="2776097" y="475532"/>
                </a:lnTo>
                <a:lnTo>
                  <a:pt x="2788304" y="431255"/>
                </a:lnTo>
                <a:lnTo>
                  <a:pt x="2798979" y="386372"/>
                </a:lnTo>
                <a:lnTo>
                  <a:pt x="2808094" y="340911"/>
                </a:lnTo>
                <a:lnTo>
                  <a:pt x="2815618" y="294903"/>
                </a:lnTo>
                <a:lnTo>
                  <a:pt x="2821522" y="248377"/>
                </a:lnTo>
                <a:lnTo>
                  <a:pt x="2825776" y="201362"/>
                </a:lnTo>
                <a:lnTo>
                  <a:pt x="2828350" y="153890"/>
                </a:lnTo>
                <a:lnTo>
                  <a:pt x="2829215" y="105989"/>
                </a:lnTo>
                <a:lnTo>
                  <a:pt x="2837549" y="64746"/>
                </a:lnTo>
                <a:lnTo>
                  <a:pt x="2860270" y="31054"/>
                </a:lnTo>
                <a:lnTo>
                  <a:pt x="2893961" y="8333"/>
                </a:lnTo>
                <a:lnTo>
                  <a:pt x="2935205" y="0"/>
                </a:lnTo>
                <a:lnTo>
                  <a:pt x="2976448" y="8333"/>
                </a:lnTo>
                <a:lnTo>
                  <a:pt x="3010139" y="31054"/>
                </a:lnTo>
                <a:lnTo>
                  <a:pt x="3032861" y="64746"/>
                </a:lnTo>
                <a:lnTo>
                  <a:pt x="3041194" y="105989"/>
                </a:lnTo>
                <a:lnTo>
                  <a:pt x="3040425" y="154681"/>
                </a:lnTo>
                <a:lnTo>
                  <a:pt x="3038134" y="202995"/>
                </a:lnTo>
                <a:lnTo>
                  <a:pt x="3034344" y="250908"/>
                </a:lnTo>
                <a:lnTo>
                  <a:pt x="3029078" y="298398"/>
                </a:lnTo>
                <a:lnTo>
                  <a:pt x="3022360" y="345441"/>
                </a:lnTo>
                <a:lnTo>
                  <a:pt x="3014211" y="392014"/>
                </a:lnTo>
                <a:lnTo>
                  <a:pt x="3004656" y="438094"/>
                </a:lnTo>
                <a:lnTo>
                  <a:pt x="2993718" y="483658"/>
                </a:lnTo>
                <a:lnTo>
                  <a:pt x="2981420" y="528682"/>
                </a:lnTo>
                <a:lnTo>
                  <a:pt x="2967785" y="573145"/>
                </a:lnTo>
                <a:lnTo>
                  <a:pt x="2952836" y="617021"/>
                </a:lnTo>
                <a:lnTo>
                  <a:pt x="2936596" y="660289"/>
                </a:lnTo>
                <a:lnTo>
                  <a:pt x="2919089" y="702925"/>
                </a:lnTo>
                <a:lnTo>
                  <a:pt x="2900337" y="744906"/>
                </a:lnTo>
                <a:lnTo>
                  <a:pt x="2880364" y="786209"/>
                </a:lnTo>
                <a:lnTo>
                  <a:pt x="2859193" y="826810"/>
                </a:lnTo>
                <a:lnTo>
                  <a:pt x="2836848" y="866688"/>
                </a:lnTo>
                <a:lnTo>
                  <a:pt x="2813350" y="905817"/>
                </a:lnTo>
                <a:lnTo>
                  <a:pt x="2788724" y="944177"/>
                </a:lnTo>
                <a:lnTo>
                  <a:pt x="2762992" y="981742"/>
                </a:lnTo>
                <a:lnTo>
                  <a:pt x="2736178" y="1018491"/>
                </a:lnTo>
                <a:lnTo>
                  <a:pt x="2708305" y="1054399"/>
                </a:lnTo>
                <a:lnTo>
                  <a:pt x="2679396" y="1089445"/>
                </a:lnTo>
                <a:lnTo>
                  <a:pt x="2649474" y="1123604"/>
                </a:lnTo>
                <a:lnTo>
                  <a:pt x="2618563" y="1156854"/>
                </a:lnTo>
                <a:lnTo>
                  <a:pt x="2586684" y="1189171"/>
                </a:lnTo>
                <a:lnTo>
                  <a:pt x="2553863" y="1220533"/>
                </a:lnTo>
                <a:lnTo>
                  <a:pt x="2520121" y="1250916"/>
                </a:lnTo>
                <a:lnTo>
                  <a:pt x="2485482" y="1280297"/>
                </a:lnTo>
                <a:lnTo>
                  <a:pt x="2449970" y="1308653"/>
                </a:lnTo>
                <a:lnTo>
                  <a:pt x="2413606" y="1335961"/>
                </a:lnTo>
                <a:lnTo>
                  <a:pt x="2376415" y="1362198"/>
                </a:lnTo>
                <a:lnTo>
                  <a:pt x="2338419" y="1387340"/>
                </a:lnTo>
                <a:lnTo>
                  <a:pt x="2299642" y="1411365"/>
                </a:lnTo>
                <a:lnTo>
                  <a:pt x="2260107" y="1434249"/>
                </a:lnTo>
                <a:lnTo>
                  <a:pt x="2219837" y="1455969"/>
                </a:lnTo>
                <a:lnTo>
                  <a:pt x="2178855" y="1476502"/>
                </a:lnTo>
                <a:lnTo>
                  <a:pt x="2137185" y="1495825"/>
                </a:lnTo>
                <a:lnTo>
                  <a:pt x="2094849" y="1513915"/>
                </a:lnTo>
                <a:lnTo>
                  <a:pt x="2051870" y="1530749"/>
                </a:lnTo>
                <a:lnTo>
                  <a:pt x="2008272" y="1546303"/>
                </a:lnTo>
                <a:lnTo>
                  <a:pt x="1964079" y="1560555"/>
                </a:lnTo>
                <a:lnTo>
                  <a:pt x="1919312" y="1573481"/>
                </a:lnTo>
                <a:lnTo>
                  <a:pt x="1873995" y="1585058"/>
                </a:lnTo>
                <a:lnTo>
                  <a:pt x="1828152" y="1595263"/>
                </a:lnTo>
                <a:lnTo>
                  <a:pt x="1781805" y="1604073"/>
                </a:lnTo>
                <a:lnTo>
                  <a:pt x="1734979" y="1611465"/>
                </a:lnTo>
                <a:lnTo>
                  <a:pt x="1445132" y="1935511"/>
                </a:lnTo>
                <a:lnTo>
                  <a:pt x="1159667" y="1583201"/>
                </a:lnTo>
                <a:lnTo>
                  <a:pt x="1113567" y="1571166"/>
                </a:lnTo>
                <a:lnTo>
                  <a:pt x="1068044" y="1557732"/>
                </a:lnTo>
                <a:lnTo>
                  <a:pt x="1023121" y="1542925"/>
                </a:lnTo>
                <a:lnTo>
                  <a:pt x="978822" y="1526769"/>
                </a:lnTo>
                <a:lnTo>
                  <a:pt x="935173" y="1509288"/>
                </a:lnTo>
                <a:lnTo>
                  <a:pt x="892197" y="1490508"/>
                </a:lnTo>
                <a:lnTo>
                  <a:pt x="849920" y="1470452"/>
                </a:lnTo>
                <a:lnTo>
                  <a:pt x="808366" y="1449145"/>
                </a:lnTo>
                <a:lnTo>
                  <a:pt x="767560" y="1426613"/>
                </a:lnTo>
                <a:lnTo>
                  <a:pt x="727525" y="1402878"/>
                </a:lnTo>
                <a:lnTo>
                  <a:pt x="688287" y="1377966"/>
                </a:lnTo>
                <a:lnTo>
                  <a:pt x="649870" y="1351902"/>
                </a:lnTo>
                <a:lnTo>
                  <a:pt x="612298" y="1324709"/>
                </a:lnTo>
                <a:lnTo>
                  <a:pt x="575597" y="1296412"/>
                </a:lnTo>
                <a:lnTo>
                  <a:pt x="539790" y="1267037"/>
                </a:lnTo>
                <a:lnTo>
                  <a:pt x="504902" y="1236607"/>
                </a:lnTo>
                <a:lnTo>
                  <a:pt x="470958" y="1205147"/>
                </a:lnTo>
                <a:lnTo>
                  <a:pt x="437982" y="1172681"/>
                </a:lnTo>
                <a:lnTo>
                  <a:pt x="405999" y="1139234"/>
                </a:lnTo>
                <a:lnTo>
                  <a:pt x="375033" y="1104831"/>
                </a:lnTo>
                <a:lnTo>
                  <a:pt x="345109" y="1069496"/>
                </a:lnTo>
                <a:lnTo>
                  <a:pt x="316252" y="1033254"/>
                </a:lnTo>
                <a:lnTo>
                  <a:pt x="288485" y="996128"/>
                </a:lnTo>
                <a:lnTo>
                  <a:pt x="261833" y="958145"/>
                </a:lnTo>
                <a:lnTo>
                  <a:pt x="236322" y="919327"/>
                </a:lnTo>
                <a:lnTo>
                  <a:pt x="211975" y="879700"/>
                </a:lnTo>
                <a:lnTo>
                  <a:pt x="188816" y="839289"/>
                </a:lnTo>
                <a:lnTo>
                  <a:pt x="166872" y="798117"/>
                </a:lnTo>
                <a:lnTo>
                  <a:pt x="146165" y="756209"/>
                </a:lnTo>
                <a:lnTo>
                  <a:pt x="126721" y="713590"/>
                </a:lnTo>
                <a:lnTo>
                  <a:pt x="108564" y="670285"/>
                </a:lnTo>
                <a:lnTo>
                  <a:pt x="91718" y="626317"/>
                </a:lnTo>
                <a:lnTo>
                  <a:pt x="76209" y="581712"/>
                </a:lnTo>
                <a:lnTo>
                  <a:pt x="62060" y="536494"/>
                </a:lnTo>
                <a:lnTo>
                  <a:pt x="49297" y="490687"/>
                </a:lnTo>
                <a:lnTo>
                  <a:pt x="37943" y="444317"/>
                </a:lnTo>
                <a:lnTo>
                  <a:pt x="28024" y="397406"/>
                </a:lnTo>
                <a:lnTo>
                  <a:pt x="19563" y="349981"/>
                </a:lnTo>
                <a:lnTo>
                  <a:pt x="12585" y="302065"/>
                </a:lnTo>
                <a:lnTo>
                  <a:pt x="7116" y="253684"/>
                </a:lnTo>
                <a:lnTo>
                  <a:pt x="3179" y="204861"/>
                </a:lnTo>
                <a:lnTo>
                  <a:pt x="798" y="155621"/>
                </a:lnTo>
                <a:lnTo>
                  <a:pt x="0" y="105989"/>
                </a:lnTo>
                <a:close/>
              </a:path>
            </a:pathLst>
          </a:custGeom>
          <a:solidFill>
            <a:srgbClr val="003378"/>
          </a:solidFill>
        </p:spPr>
        <p:txBody>
          <a:bodyPr wrap="square" lIns="0" tIns="0" rIns="0" bIns="0" rtlCol="0"/>
          <a:lstStyle/>
          <a:p>
            <a:endParaRPr/>
          </a:p>
        </p:txBody>
      </p:sp>
      <p:sp>
        <p:nvSpPr>
          <p:cNvPr id="22" name="object 22"/>
          <p:cNvSpPr txBox="1"/>
          <p:nvPr/>
        </p:nvSpPr>
        <p:spPr>
          <a:xfrm>
            <a:off x="9503119" y="5203911"/>
            <a:ext cx="1417320" cy="1884680"/>
          </a:xfrm>
          <a:prstGeom prst="rect">
            <a:avLst/>
          </a:prstGeom>
        </p:spPr>
        <p:txBody>
          <a:bodyPr vert="horz" wrap="square" lIns="0" tIns="43180" rIns="0" bIns="0" rtlCol="0">
            <a:spAutoFit/>
          </a:bodyPr>
          <a:lstStyle/>
          <a:p>
            <a:pPr algn="ctr">
              <a:lnSpc>
                <a:spcPct val="100000"/>
              </a:lnSpc>
              <a:spcBef>
                <a:spcPts val="340"/>
              </a:spcBef>
            </a:pPr>
            <a:r>
              <a:rPr sz="1750" spc="-60" dirty="0">
                <a:solidFill>
                  <a:srgbClr val="003378"/>
                </a:solidFill>
                <a:latin typeface="Lucida Sans Unicode"/>
                <a:cs typeface="Lucida Sans Unicode"/>
              </a:rPr>
              <a:t>2022</a:t>
            </a:r>
            <a:endParaRPr sz="1750">
              <a:latin typeface="Lucida Sans Unicode"/>
              <a:cs typeface="Lucida Sans Unicode"/>
            </a:endParaRPr>
          </a:p>
          <a:p>
            <a:pPr algn="ctr">
              <a:lnSpc>
                <a:spcPct val="100000"/>
              </a:lnSpc>
              <a:spcBef>
                <a:spcPts val="805"/>
              </a:spcBef>
            </a:pPr>
            <a:r>
              <a:rPr sz="6800" spc="-550" dirty="0">
                <a:solidFill>
                  <a:srgbClr val="003378"/>
                </a:solidFill>
                <a:latin typeface="Georgia"/>
                <a:cs typeface="Georgia"/>
              </a:rPr>
              <a:t>3.6</a:t>
            </a:r>
            <a:endParaRPr sz="6800">
              <a:latin typeface="Georgia"/>
              <a:cs typeface="Georgia"/>
            </a:endParaRPr>
          </a:p>
          <a:p>
            <a:pPr algn="ctr">
              <a:lnSpc>
                <a:spcPct val="100000"/>
              </a:lnSpc>
              <a:spcBef>
                <a:spcPts val="30"/>
              </a:spcBef>
            </a:pPr>
            <a:r>
              <a:rPr sz="2750" b="1" spc="35" dirty="0">
                <a:solidFill>
                  <a:srgbClr val="003378"/>
                </a:solidFill>
                <a:latin typeface="Century Gothic"/>
                <a:cs typeface="Century Gothic"/>
              </a:rPr>
              <a:t>M</a:t>
            </a:r>
            <a:r>
              <a:rPr sz="2750" b="1" spc="30" dirty="0">
                <a:solidFill>
                  <a:srgbClr val="003378"/>
                </a:solidFill>
                <a:latin typeface="Century Gothic"/>
                <a:cs typeface="Century Gothic"/>
              </a:rPr>
              <a:t>I</a:t>
            </a:r>
            <a:r>
              <a:rPr sz="2750" b="1" spc="90" dirty="0">
                <a:solidFill>
                  <a:srgbClr val="003378"/>
                </a:solidFill>
                <a:latin typeface="Century Gothic"/>
                <a:cs typeface="Century Gothic"/>
              </a:rPr>
              <a:t>LL</a:t>
            </a:r>
            <a:r>
              <a:rPr sz="2750" b="1" spc="30" dirty="0">
                <a:solidFill>
                  <a:srgbClr val="003378"/>
                </a:solidFill>
                <a:latin typeface="Century Gothic"/>
                <a:cs typeface="Century Gothic"/>
              </a:rPr>
              <a:t>I</a:t>
            </a:r>
            <a:r>
              <a:rPr sz="2750" b="1" spc="-165" dirty="0">
                <a:solidFill>
                  <a:srgbClr val="003378"/>
                </a:solidFill>
                <a:latin typeface="Century Gothic"/>
                <a:cs typeface="Century Gothic"/>
              </a:rPr>
              <a:t>O</a:t>
            </a:r>
            <a:r>
              <a:rPr sz="2750" b="1" spc="25" dirty="0">
                <a:solidFill>
                  <a:srgbClr val="003378"/>
                </a:solidFill>
                <a:latin typeface="Century Gothic"/>
                <a:cs typeface="Century Gothic"/>
              </a:rPr>
              <a:t>N</a:t>
            </a:r>
            <a:endParaRPr sz="2750">
              <a:latin typeface="Century Gothic"/>
              <a:cs typeface="Century Gothic"/>
            </a:endParaRPr>
          </a:p>
        </p:txBody>
      </p:sp>
      <p:sp>
        <p:nvSpPr>
          <p:cNvPr id="23" name="object 23"/>
          <p:cNvSpPr txBox="1"/>
          <p:nvPr/>
        </p:nvSpPr>
        <p:spPr>
          <a:xfrm>
            <a:off x="9481905" y="8201214"/>
            <a:ext cx="1680845" cy="1064895"/>
          </a:xfrm>
          <a:prstGeom prst="rect">
            <a:avLst/>
          </a:prstGeom>
        </p:spPr>
        <p:txBody>
          <a:bodyPr vert="horz" wrap="square" lIns="0" tIns="15240" rIns="0" bIns="0" rtlCol="0">
            <a:spAutoFit/>
          </a:bodyPr>
          <a:lstStyle/>
          <a:p>
            <a:pPr marL="12700">
              <a:lnSpc>
                <a:spcPct val="100000"/>
              </a:lnSpc>
              <a:spcBef>
                <a:spcPts val="120"/>
              </a:spcBef>
            </a:pPr>
            <a:r>
              <a:rPr sz="6800" spc="-985" dirty="0">
                <a:solidFill>
                  <a:srgbClr val="003378"/>
                </a:solidFill>
                <a:latin typeface="Georgia"/>
                <a:cs typeface="Georgia"/>
              </a:rPr>
              <a:t>11</a:t>
            </a:r>
            <a:r>
              <a:rPr sz="6800" spc="-565" dirty="0">
                <a:solidFill>
                  <a:srgbClr val="003378"/>
                </a:solidFill>
                <a:latin typeface="Georgia"/>
                <a:cs typeface="Georgia"/>
              </a:rPr>
              <a:t>.</a:t>
            </a:r>
            <a:r>
              <a:rPr sz="6800" spc="-985" dirty="0">
                <a:solidFill>
                  <a:srgbClr val="003378"/>
                </a:solidFill>
                <a:latin typeface="Georgia"/>
                <a:cs typeface="Georgia"/>
              </a:rPr>
              <a:t>1</a:t>
            </a:r>
            <a:r>
              <a:rPr sz="6800" spc="365" dirty="0">
                <a:solidFill>
                  <a:srgbClr val="003378"/>
                </a:solidFill>
                <a:latin typeface="Georgia"/>
                <a:cs typeface="Georgia"/>
              </a:rPr>
              <a:t>%</a:t>
            </a:r>
            <a:endParaRPr sz="6800">
              <a:latin typeface="Georgia"/>
              <a:cs typeface="Georgia"/>
            </a:endParaRPr>
          </a:p>
        </p:txBody>
      </p:sp>
      <p:sp>
        <p:nvSpPr>
          <p:cNvPr id="24" name="object 24"/>
          <p:cNvSpPr/>
          <p:nvPr/>
        </p:nvSpPr>
        <p:spPr>
          <a:xfrm>
            <a:off x="12553336" y="0"/>
            <a:ext cx="5734049" cy="10286999"/>
          </a:xfrm>
          <a:prstGeom prst="rect">
            <a:avLst/>
          </a:prstGeom>
          <a:blipFill>
            <a:blip r:embed="rId7" cstate="print"/>
            <a:stretch>
              <a:fillRect/>
            </a:stretch>
          </a:blipFill>
        </p:spPr>
        <p:txBody>
          <a:bodyPr wrap="square" lIns="0" tIns="0" rIns="0" bIns="0" rtlCol="0"/>
          <a:lstStyle/>
          <a:p>
            <a:endParaRPr/>
          </a:p>
        </p:txBody>
      </p:sp>
      <p:sp>
        <p:nvSpPr>
          <p:cNvPr id="25" name="object 25"/>
          <p:cNvSpPr txBox="1">
            <a:spLocks noGrp="1"/>
          </p:cNvSpPr>
          <p:nvPr>
            <p:ph type="title"/>
          </p:nvPr>
        </p:nvSpPr>
        <p:spPr>
          <a:xfrm>
            <a:off x="1320799" y="382658"/>
            <a:ext cx="6736715" cy="2568575"/>
          </a:xfrm>
          <a:prstGeom prst="rect">
            <a:avLst/>
          </a:prstGeom>
        </p:spPr>
        <p:txBody>
          <a:bodyPr vert="horz" wrap="square" lIns="0" tIns="12700" rIns="0" bIns="0" rtlCol="0">
            <a:spAutoFit/>
          </a:bodyPr>
          <a:lstStyle/>
          <a:p>
            <a:pPr marL="12700">
              <a:lnSpc>
                <a:spcPct val="100000"/>
              </a:lnSpc>
              <a:spcBef>
                <a:spcPts val="100"/>
              </a:spcBef>
            </a:pPr>
            <a:r>
              <a:rPr sz="7500" spc="685" dirty="0">
                <a:solidFill>
                  <a:srgbClr val="003378"/>
                </a:solidFill>
              </a:rPr>
              <a:t>Demographics</a:t>
            </a:r>
            <a:endParaRPr sz="7500"/>
          </a:p>
          <a:p>
            <a:pPr marL="12700" marR="2152650">
              <a:lnSpc>
                <a:spcPts val="4950"/>
              </a:lnSpc>
              <a:spcBef>
                <a:spcPts val="1115"/>
              </a:spcBef>
            </a:pPr>
            <a:r>
              <a:rPr sz="5000" b="0" spc="225" dirty="0">
                <a:latin typeface="Calibri"/>
                <a:cs typeface="Calibri"/>
              </a:rPr>
              <a:t>of </a:t>
            </a:r>
            <a:r>
              <a:rPr sz="5000" b="0" spc="280" dirty="0">
                <a:latin typeface="Calibri"/>
                <a:cs typeface="Calibri"/>
              </a:rPr>
              <a:t>the </a:t>
            </a:r>
            <a:r>
              <a:rPr sz="5000" b="0" spc="240" dirty="0">
                <a:latin typeface="Calibri"/>
                <a:cs typeface="Calibri"/>
              </a:rPr>
              <a:t>elderly</a:t>
            </a:r>
            <a:r>
              <a:rPr sz="5000" b="0" spc="10" dirty="0">
                <a:latin typeface="Calibri"/>
                <a:cs typeface="Calibri"/>
              </a:rPr>
              <a:t> </a:t>
            </a:r>
            <a:r>
              <a:rPr sz="5000" b="0" spc="135" dirty="0">
                <a:latin typeface="Calibri"/>
                <a:cs typeface="Calibri"/>
              </a:rPr>
              <a:t>in  </a:t>
            </a:r>
            <a:r>
              <a:rPr sz="5000" b="0" spc="240" dirty="0">
                <a:latin typeface="Calibri"/>
                <a:cs typeface="Calibri"/>
              </a:rPr>
              <a:t>Malaysia</a:t>
            </a:r>
            <a:endParaRPr sz="5000">
              <a:latin typeface="Calibri"/>
              <a:cs typeface="Calibri"/>
            </a:endParaRPr>
          </a:p>
        </p:txBody>
      </p:sp>
      <p:sp>
        <p:nvSpPr>
          <p:cNvPr id="26" name="object 26"/>
          <p:cNvSpPr/>
          <p:nvPr/>
        </p:nvSpPr>
        <p:spPr>
          <a:xfrm>
            <a:off x="16606887" y="5297635"/>
            <a:ext cx="950594" cy="950594"/>
          </a:xfrm>
          <a:custGeom>
            <a:avLst/>
            <a:gdLst/>
            <a:ahLst/>
            <a:cxnLst/>
            <a:rect l="l" t="t" r="r" b="b"/>
            <a:pathLst>
              <a:path w="950594" h="950595">
                <a:moveTo>
                  <a:pt x="474983" y="949966"/>
                </a:moveTo>
                <a:lnTo>
                  <a:pt x="426434" y="947513"/>
                </a:lnTo>
                <a:lnTo>
                  <a:pt x="379285" y="940312"/>
                </a:lnTo>
                <a:lnTo>
                  <a:pt x="333773" y="928604"/>
                </a:lnTo>
                <a:lnTo>
                  <a:pt x="290138" y="912626"/>
                </a:lnTo>
                <a:lnTo>
                  <a:pt x="248620" y="892619"/>
                </a:lnTo>
                <a:lnTo>
                  <a:pt x="209457" y="868821"/>
                </a:lnTo>
                <a:lnTo>
                  <a:pt x="172889" y="841472"/>
                </a:lnTo>
                <a:lnTo>
                  <a:pt x="139155" y="810811"/>
                </a:lnTo>
                <a:lnTo>
                  <a:pt x="108494" y="777077"/>
                </a:lnTo>
                <a:lnTo>
                  <a:pt x="81144" y="740509"/>
                </a:lnTo>
                <a:lnTo>
                  <a:pt x="57347" y="701346"/>
                </a:lnTo>
                <a:lnTo>
                  <a:pt x="37340" y="659827"/>
                </a:lnTo>
                <a:lnTo>
                  <a:pt x="21362" y="616193"/>
                </a:lnTo>
                <a:lnTo>
                  <a:pt x="9653" y="570681"/>
                </a:lnTo>
                <a:lnTo>
                  <a:pt x="2453" y="523531"/>
                </a:lnTo>
                <a:lnTo>
                  <a:pt x="0" y="474983"/>
                </a:lnTo>
                <a:lnTo>
                  <a:pt x="2453" y="426434"/>
                </a:lnTo>
                <a:lnTo>
                  <a:pt x="9653" y="379285"/>
                </a:lnTo>
                <a:lnTo>
                  <a:pt x="21362" y="333773"/>
                </a:lnTo>
                <a:lnTo>
                  <a:pt x="37340" y="290138"/>
                </a:lnTo>
                <a:lnTo>
                  <a:pt x="57347" y="248620"/>
                </a:lnTo>
                <a:lnTo>
                  <a:pt x="81144" y="209457"/>
                </a:lnTo>
                <a:lnTo>
                  <a:pt x="108494" y="172889"/>
                </a:lnTo>
                <a:lnTo>
                  <a:pt x="139155" y="139155"/>
                </a:lnTo>
                <a:lnTo>
                  <a:pt x="172889" y="108494"/>
                </a:lnTo>
                <a:lnTo>
                  <a:pt x="209457" y="81144"/>
                </a:lnTo>
                <a:lnTo>
                  <a:pt x="248620" y="57347"/>
                </a:lnTo>
                <a:lnTo>
                  <a:pt x="290138" y="37340"/>
                </a:lnTo>
                <a:lnTo>
                  <a:pt x="333773" y="21362"/>
                </a:lnTo>
                <a:lnTo>
                  <a:pt x="379285" y="9653"/>
                </a:lnTo>
                <a:lnTo>
                  <a:pt x="426434" y="2453"/>
                </a:lnTo>
                <a:lnTo>
                  <a:pt x="474983" y="0"/>
                </a:lnTo>
                <a:lnTo>
                  <a:pt x="523531" y="2453"/>
                </a:lnTo>
                <a:lnTo>
                  <a:pt x="570681" y="9653"/>
                </a:lnTo>
                <a:lnTo>
                  <a:pt x="616193" y="21362"/>
                </a:lnTo>
                <a:lnTo>
                  <a:pt x="659827" y="37340"/>
                </a:lnTo>
                <a:lnTo>
                  <a:pt x="661194" y="37998"/>
                </a:lnTo>
                <a:lnTo>
                  <a:pt x="474983" y="37998"/>
                </a:lnTo>
                <a:lnTo>
                  <a:pt x="427384" y="40563"/>
                </a:lnTo>
                <a:lnTo>
                  <a:pt x="381266" y="48081"/>
                </a:lnTo>
                <a:lnTo>
                  <a:pt x="336896" y="60284"/>
                </a:lnTo>
                <a:lnTo>
                  <a:pt x="294541" y="76906"/>
                </a:lnTo>
                <a:lnTo>
                  <a:pt x="254467" y="97679"/>
                </a:lnTo>
                <a:lnTo>
                  <a:pt x="216943" y="122336"/>
                </a:lnTo>
                <a:lnTo>
                  <a:pt x="182235" y="150611"/>
                </a:lnTo>
                <a:lnTo>
                  <a:pt x="150611" y="182235"/>
                </a:lnTo>
                <a:lnTo>
                  <a:pt x="122336" y="216943"/>
                </a:lnTo>
                <a:lnTo>
                  <a:pt x="97679" y="254467"/>
                </a:lnTo>
                <a:lnTo>
                  <a:pt x="76906" y="294541"/>
                </a:lnTo>
                <a:lnTo>
                  <a:pt x="60284" y="336896"/>
                </a:lnTo>
                <a:lnTo>
                  <a:pt x="48081" y="381266"/>
                </a:lnTo>
                <a:lnTo>
                  <a:pt x="40563" y="427384"/>
                </a:lnTo>
                <a:lnTo>
                  <a:pt x="37998" y="474983"/>
                </a:lnTo>
                <a:lnTo>
                  <a:pt x="40563" y="522582"/>
                </a:lnTo>
                <a:lnTo>
                  <a:pt x="48081" y="568700"/>
                </a:lnTo>
                <a:lnTo>
                  <a:pt x="60284" y="613070"/>
                </a:lnTo>
                <a:lnTo>
                  <a:pt x="76906" y="655425"/>
                </a:lnTo>
                <a:lnTo>
                  <a:pt x="97679" y="695498"/>
                </a:lnTo>
                <a:lnTo>
                  <a:pt x="122336" y="733022"/>
                </a:lnTo>
                <a:lnTo>
                  <a:pt x="150611" y="767730"/>
                </a:lnTo>
                <a:lnTo>
                  <a:pt x="182235" y="799355"/>
                </a:lnTo>
                <a:lnTo>
                  <a:pt x="216943" y="827630"/>
                </a:lnTo>
                <a:lnTo>
                  <a:pt x="254467" y="852287"/>
                </a:lnTo>
                <a:lnTo>
                  <a:pt x="294541" y="873060"/>
                </a:lnTo>
                <a:lnTo>
                  <a:pt x="336896" y="889681"/>
                </a:lnTo>
                <a:lnTo>
                  <a:pt x="381266" y="901885"/>
                </a:lnTo>
                <a:lnTo>
                  <a:pt x="427384" y="909402"/>
                </a:lnTo>
                <a:lnTo>
                  <a:pt x="474983" y="911968"/>
                </a:lnTo>
                <a:lnTo>
                  <a:pt x="661194" y="911968"/>
                </a:lnTo>
                <a:lnTo>
                  <a:pt x="659827" y="912626"/>
                </a:lnTo>
                <a:lnTo>
                  <a:pt x="616193" y="928604"/>
                </a:lnTo>
                <a:lnTo>
                  <a:pt x="570681" y="940312"/>
                </a:lnTo>
                <a:lnTo>
                  <a:pt x="523531" y="947513"/>
                </a:lnTo>
                <a:lnTo>
                  <a:pt x="474983" y="949966"/>
                </a:lnTo>
                <a:close/>
              </a:path>
              <a:path w="950594" h="950595">
                <a:moveTo>
                  <a:pt x="661194" y="911968"/>
                </a:moveTo>
                <a:lnTo>
                  <a:pt x="474983" y="911968"/>
                </a:lnTo>
                <a:lnTo>
                  <a:pt x="522582" y="909402"/>
                </a:lnTo>
                <a:lnTo>
                  <a:pt x="568700" y="901885"/>
                </a:lnTo>
                <a:lnTo>
                  <a:pt x="613070" y="889681"/>
                </a:lnTo>
                <a:lnTo>
                  <a:pt x="655425" y="873060"/>
                </a:lnTo>
                <a:lnTo>
                  <a:pt x="695498" y="852287"/>
                </a:lnTo>
                <a:lnTo>
                  <a:pt x="733022" y="827630"/>
                </a:lnTo>
                <a:lnTo>
                  <a:pt x="767730" y="799355"/>
                </a:lnTo>
                <a:lnTo>
                  <a:pt x="799355" y="767730"/>
                </a:lnTo>
                <a:lnTo>
                  <a:pt x="827630" y="733022"/>
                </a:lnTo>
                <a:lnTo>
                  <a:pt x="852287" y="695498"/>
                </a:lnTo>
                <a:lnTo>
                  <a:pt x="873060" y="655425"/>
                </a:lnTo>
                <a:lnTo>
                  <a:pt x="889681" y="613070"/>
                </a:lnTo>
                <a:lnTo>
                  <a:pt x="901885" y="568700"/>
                </a:lnTo>
                <a:lnTo>
                  <a:pt x="909402" y="522582"/>
                </a:lnTo>
                <a:lnTo>
                  <a:pt x="911968" y="474983"/>
                </a:lnTo>
                <a:lnTo>
                  <a:pt x="909402" y="427384"/>
                </a:lnTo>
                <a:lnTo>
                  <a:pt x="901885" y="381266"/>
                </a:lnTo>
                <a:lnTo>
                  <a:pt x="889681" y="336896"/>
                </a:lnTo>
                <a:lnTo>
                  <a:pt x="873060" y="294541"/>
                </a:lnTo>
                <a:lnTo>
                  <a:pt x="852287" y="254467"/>
                </a:lnTo>
                <a:lnTo>
                  <a:pt x="827630" y="216943"/>
                </a:lnTo>
                <a:lnTo>
                  <a:pt x="799355" y="182235"/>
                </a:lnTo>
                <a:lnTo>
                  <a:pt x="767730" y="150611"/>
                </a:lnTo>
                <a:lnTo>
                  <a:pt x="733022" y="122336"/>
                </a:lnTo>
                <a:lnTo>
                  <a:pt x="695498" y="97679"/>
                </a:lnTo>
                <a:lnTo>
                  <a:pt x="655425" y="76906"/>
                </a:lnTo>
                <a:lnTo>
                  <a:pt x="613070" y="60284"/>
                </a:lnTo>
                <a:lnTo>
                  <a:pt x="568700" y="48081"/>
                </a:lnTo>
                <a:lnTo>
                  <a:pt x="522582" y="40563"/>
                </a:lnTo>
                <a:lnTo>
                  <a:pt x="474983" y="37998"/>
                </a:lnTo>
                <a:lnTo>
                  <a:pt x="661194" y="37998"/>
                </a:lnTo>
                <a:lnTo>
                  <a:pt x="701346" y="57347"/>
                </a:lnTo>
                <a:lnTo>
                  <a:pt x="740509" y="81144"/>
                </a:lnTo>
                <a:lnTo>
                  <a:pt x="777077" y="108494"/>
                </a:lnTo>
                <a:lnTo>
                  <a:pt x="810811" y="139155"/>
                </a:lnTo>
                <a:lnTo>
                  <a:pt x="841472" y="172889"/>
                </a:lnTo>
                <a:lnTo>
                  <a:pt x="868821" y="209457"/>
                </a:lnTo>
                <a:lnTo>
                  <a:pt x="892619" y="248620"/>
                </a:lnTo>
                <a:lnTo>
                  <a:pt x="912626" y="290138"/>
                </a:lnTo>
                <a:lnTo>
                  <a:pt x="928604" y="333773"/>
                </a:lnTo>
                <a:lnTo>
                  <a:pt x="940312" y="379285"/>
                </a:lnTo>
                <a:lnTo>
                  <a:pt x="947513" y="426434"/>
                </a:lnTo>
                <a:lnTo>
                  <a:pt x="949966" y="474983"/>
                </a:lnTo>
                <a:lnTo>
                  <a:pt x="947513" y="523531"/>
                </a:lnTo>
                <a:lnTo>
                  <a:pt x="940312" y="570681"/>
                </a:lnTo>
                <a:lnTo>
                  <a:pt x="928604" y="616193"/>
                </a:lnTo>
                <a:lnTo>
                  <a:pt x="912626" y="659827"/>
                </a:lnTo>
                <a:lnTo>
                  <a:pt x="892619" y="701346"/>
                </a:lnTo>
                <a:lnTo>
                  <a:pt x="868821" y="740509"/>
                </a:lnTo>
                <a:lnTo>
                  <a:pt x="841472" y="777077"/>
                </a:lnTo>
                <a:lnTo>
                  <a:pt x="810811" y="810811"/>
                </a:lnTo>
                <a:lnTo>
                  <a:pt x="777077" y="841472"/>
                </a:lnTo>
                <a:lnTo>
                  <a:pt x="740509" y="868821"/>
                </a:lnTo>
                <a:lnTo>
                  <a:pt x="701346" y="892619"/>
                </a:lnTo>
                <a:lnTo>
                  <a:pt x="661194" y="911968"/>
                </a:lnTo>
                <a:close/>
              </a:path>
              <a:path w="950594" h="950595">
                <a:moveTo>
                  <a:pt x="398986" y="708863"/>
                </a:moveTo>
                <a:lnTo>
                  <a:pt x="358612" y="676455"/>
                </a:lnTo>
                <a:lnTo>
                  <a:pt x="353120" y="663071"/>
                </a:lnTo>
                <a:lnTo>
                  <a:pt x="354493" y="655888"/>
                </a:lnTo>
                <a:lnTo>
                  <a:pt x="358612" y="649539"/>
                </a:lnTo>
                <a:lnTo>
                  <a:pt x="533366" y="474983"/>
                </a:lnTo>
                <a:lnTo>
                  <a:pt x="358612" y="300426"/>
                </a:lnTo>
                <a:lnTo>
                  <a:pt x="354493" y="294078"/>
                </a:lnTo>
                <a:lnTo>
                  <a:pt x="353120" y="286894"/>
                </a:lnTo>
                <a:lnTo>
                  <a:pt x="354493" y="279748"/>
                </a:lnTo>
                <a:lnTo>
                  <a:pt x="358612" y="273511"/>
                </a:lnTo>
                <a:lnTo>
                  <a:pt x="385528" y="246595"/>
                </a:lnTo>
                <a:lnTo>
                  <a:pt x="391848" y="242476"/>
                </a:lnTo>
                <a:lnTo>
                  <a:pt x="398986" y="241103"/>
                </a:lnTo>
                <a:lnTo>
                  <a:pt x="406123" y="242476"/>
                </a:lnTo>
                <a:lnTo>
                  <a:pt x="412443" y="246595"/>
                </a:lnTo>
                <a:lnTo>
                  <a:pt x="627373" y="461525"/>
                </a:lnTo>
                <a:lnTo>
                  <a:pt x="631604" y="467846"/>
                </a:lnTo>
                <a:lnTo>
                  <a:pt x="633014" y="474983"/>
                </a:lnTo>
                <a:lnTo>
                  <a:pt x="631604" y="482120"/>
                </a:lnTo>
                <a:lnTo>
                  <a:pt x="627373" y="488441"/>
                </a:lnTo>
                <a:lnTo>
                  <a:pt x="412443" y="703371"/>
                </a:lnTo>
                <a:lnTo>
                  <a:pt x="406123" y="707490"/>
                </a:lnTo>
                <a:lnTo>
                  <a:pt x="398986" y="708863"/>
                </a:lnTo>
                <a:close/>
              </a:path>
            </a:pathLst>
          </a:custGeom>
          <a:solidFill>
            <a:srgbClr val="E1E1E1"/>
          </a:solidFill>
        </p:spPr>
        <p:txBody>
          <a:bodyPr wrap="square" lIns="0" tIns="0" rIns="0" bIns="0" rtlCol="0"/>
          <a:lstStyle/>
          <a:p>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8287999" cy="5610224"/>
          </a:xfrm>
          <a:prstGeom prst="rect">
            <a:avLst/>
          </a:prstGeom>
          <a:blipFill>
            <a:blip r:embed="rId3" cstate="print"/>
            <a:stretch>
              <a:fillRect/>
            </a:stretch>
          </a:blipFill>
        </p:spPr>
        <p:txBody>
          <a:bodyPr wrap="square" lIns="0" tIns="0" rIns="0" bIns="0" rtlCol="0"/>
          <a:lstStyle/>
          <a:p>
            <a:endParaRPr/>
          </a:p>
        </p:txBody>
      </p:sp>
      <p:sp>
        <p:nvSpPr>
          <p:cNvPr id="3" name="object 3"/>
          <p:cNvSpPr/>
          <p:nvPr/>
        </p:nvSpPr>
        <p:spPr>
          <a:xfrm>
            <a:off x="0" y="0"/>
            <a:ext cx="11572874" cy="5610040"/>
          </a:xfrm>
          <a:prstGeom prst="rect">
            <a:avLst/>
          </a:prstGeom>
          <a:blipFill>
            <a:blip r:embed="rId4" cstate="print"/>
            <a:stretch>
              <a:fillRect/>
            </a:stretch>
          </a:blipFill>
        </p:spPr>
        <p:txBody>
          <a:bodyPr wrap="square" lIns="0" tIns="0" rIns="0" bIns="0" rtlCol="0"/>
          <a:lstStyle/>
          <a:p>
            <a:endParaRPr/>
          </a:p>
        </p:txBody>
      </p:sp>
      <p:sp>
        <p:nvSpPr>
          <p:cNvPr id="4" name="object 4"/>
          <p:cNvSpPr/>
          <p:nvPr/>
        </p:nvSpPr>
        <p:spPr>
          <a:xfrm>
            <a:off x="17046244" y="10065748"/>
            <a:ext cx="1242060" cy="221615"/>
          </a:xfrm>
          <a:custGeom>
            <a:avLst/>
            <a:gdLst/>
            <a:ahLst/>
            <a:cxnLst/>
            <a:rect l="l" t="t" r="r" b="b"/>
            <a:pathLst>
              <a:path w="1242059" h="221615">
                <a:moveTo>
                  <a:pt x="0" y="221225"/>
                </a:moveTo>
                <a:lnTo>
                  <a:pt x="1241660" y="221225"/>
                </a:lnTo>
                <a:lnTo>
                  <a:pt x="1241660" y="0"/>
                </a:lnTo>
                <a:lnTo>
                  <a:pt x="0" y="0"/>
                </a:lnTo>
                <a:lnTo>
                  <a:pt x="0" y="221225"/>
                </a:lnTo>
                <a:close/>
              </a:path>
            </a:pathLst>
          </a:custGeom>
          <a:solidFill>
            <a:srgbClr val="003378"/>
          </a:solidFill>
        </p:spPr>
        <p:txBody>
          <a:bodyPr wrap="square" lIns="0" tIns="0" rIns="0" bIns="0" rtlCol="0"/>
          <a:lstStyle/>
          <a:p>
            <a:endParaRPr/>
          </a:p>
        </p:txBody>
      </p:sp>
      <p:sp>
        <p:nvSpPr>
          <p:cNvPr id="5" name="object 5"/>
          <p:cNvSpPr/>
          <p:nvPr/>
        </p:nvSpPr>
        <p:spPr>
          <a:xfrm>
            <a:off x="14562925" y="10065748"/>
            <a:ext cx="2483485" cy="221615"/>
          </a:xfrm>
          <a:custGeom>
            <a:avLst/>
            <a:gdLst/>
            <a:ahLst/>
            <a:cxnLst/>
            <a:rect l="l" t="t" r="r" b="b"/>
            <a:pathLst>
              <a:path w="2483484" h="221615">
                <a:moveTo>
                  <a:pt x="0" y="221225"/>
                </a:moveTo>
                <a:lnTo>
                  <a:pt x="0" y="0"/>
                </a:lnTo>
                <a:lnTo>
                  <a:pt x="2483319" y="0"/>
                </a:lnTo>
                <a:lnTo>
                  <a:pt x="2483319" y="221225"/>
                </a:lnTo>
                <a:lnTo>
                  <a:pt x="0" y="221225"/>
                </a:lnTo>
                <a:close/>
              </a:path>
            </a:pathLst>
          </a:custGeom>
          <a:solidFill>
            <a:srgbClr val="E1E1E1">
              <a:alpha val="75000"/>
            </a:srgbClr>
          </a:solidFill>
        </p:spPr>
        <p:txBody>
          <a:bodyPr wrap="square" lIns="0" tIns="0" rIns="0" bIns="0" rtlCol="0"/>
          <a:lstStyle/>
          <a:p>
            <a:endParaRPr/>
          </a:p>
        </p:txBody>
      </p:sp>
      <p:sp>
        <p:nvSpPr>
          <p:cNvPr id="6" name="object 6"/>
          <p:cNvSpPr/>
          <p:nvPr/>
        </p:nvSpPr>
        <p:spPr>
          <a:xfrm>
            <a:off x="15799190" y="3125682"/>
            <a:ext cx="2489200" cy="2483485"/>
          </a:xfrm>
          <a:custGeom>
            <a:avLst/>
            <a:gdLst/>
            <a:ahLst/>
            <a:cxnLst/>
            <a:rect l="l" t="t" r="r" b="b"/>
            <a:pathLst>
              <a:path w="2489200" h="2483485">
                <a:moveTo>
                  <a:pt x="2488808" y="2483319"/>
                </a:moveTo>
                <a:lnTo>
                  <a:pt x="0" y="2483319"/>
                </a:lnTo>
                <a:lnTo>
                  <a:pt x="0" y="0"/>
                </a:lnTo>
                <a:lnTo>
                  <a:pt x="2488808" y="0"/>
                </a:lnTo>
                <a:lnTo>
                  <a:pt x="2488808" y="2483319"/>
                </a:lnTo>
                <a:close/>
              </a:path>
            </a:pathLst>
          </a:custGeom>
          <a:solidFill>
            <a:srgbClr val="003378">
              <a:alpha val="75000"/>
            </a:srgbClr>
          </a:solidFill>
        </p:spPr>
        <p:txBody>
          <a:bodyPr wrap="square" lIns="0" tIns="0" rIns="0" bIns="0" rtlCol="0"/>
          <a:lstStyle/>
          <a:p>
            <a:endParaRPr/>
          </a:p>
        </p:txBody>
      </p:sp>
      <p:sp>
        <p:nvSpPr>
          <p:cNvPr id="7" name="object 7"/>
          <p:cNvSpPr/>
          <p:nvPr/>
        </p:nvSpPr>
        <p:spPr>
          <a:xfrm>
            <a:off x="16569356" y="3890569"/>
            <a:ext cx="950594" cy="950594"/>
          </a:xfrm>
          <a:custGeom>
            <a:avLst/>
            <a:gdLst/>
            <a:ahLst/>
            <a:cxnLst/>
            <a:rect l="l" t="t" r="r" b="b"/>
            <a:pathLst>
              <a:path w="950594" h="950595">
                <a:moveTo>
                  <a:pt x="474983" y="949966"/>
                </a:moveTo>
                <a:lnTo>
                  <a:pt x="426434" y="947513"/>
                </a:lnTo>
                <a:lnTo>
                  <a:pt x="379285" y="940312"/>
                </a:lnTo>
                <a:lnTo>
                  <a:pt x="333773" y="928604"/>
                </a:lnTo>
                <a:lnTo>
                  <a:pt x="290138" y="912626"/>
                </a:lnTo>
                <a:lnTo>
                  <a:pt x="248620" y="892619"/>
                </a:lnTo>
                <a:lnTo>
                  <a:pt x="209457" y="868821"/>
                </a:lnTo>
                <a:lnTo>
                  <a:pt x="172889" y="841472"/>
                </a:lnTo>
                <a:lnTo>
                  <a:pt x="139155" y="810811"/>
                </a:lnTo>
                <a:lnTo>
                  <a:pt x="108494" y="777077"/>
                </a:lnTo>
                <a:lnTo>
                  <a:pt x="81144" y="740509"/>
                </a:lnTo>
                <a:lnTo>
                  <a:pt x="57347" y="701346"/>
                </a:lnTo>
                <a:lnTo>
                  <a:pt x="37340" y="659827"/>
                </a:lnTo>
                <a:lnTo>
                  <a:pt x="21362" y="616193"/>
                </a:lnTo>
                <a:lnTo>
                  <a:pt x="9653" y="570681"/>
                </a:lnTo>
                <a:lnTo>
                  <a:pt x="2453" y="523531"/>
                </a:lnTo>
                <a:lnTo>
                  <a:pt x="0" y="474983"/>
                </a:lnTo>
                <a:lnTo>
                  <a:pt x="2453" y="426434"/>
                </a:lnTo>
                <a:lnTo>
                  <a:pt x="9653" y="379285"/>
                </a:lnTo>
                <a:lnTo>
                  <a:pt x="21362" y="333773"/>
                </a:lnTo>
                <a:lnTo>
                  <a:pt x="37340" y="290138"/>
                </a:lnTo>
                <a:lnTo>
                  <a:pt x="57347" y="248620"/>
                </a:lnTo>
                <a:lnTo>
                  <a:pt x="81144" y="209457"/>
                </a:lnTo>
                <a:lnTo>
                  <a:pt x="108494" y="172889"/>
                </a:lnTo>
                <a:lnTo>
                  <a:pt x="139155" y="139155"/>
                </a:lnTo>
                <a:lnTo>
                  <a:pt x="172889" y="108494"/>
                </a:lnTo>
                <a:lnTo>
                  <a:pt x="209457" y="81144"/>
                </a:lnTo>
                <a:lnTo>
                  <a:pt x="248620" y="57347"/>
                </a:lnTo>
                <a:lnTo>
                  <a:pt x="290138" y="37340"/>
                </a:lnTo>
                <a:lnTo>
                  <a:pt x="333773" y="21362"/>
                </a:lnTo>
                <a:lnTo>
                  <a:pt x="379285" y="9653"/>
                </a:lnTo>
                <a:lnTo>
                  <a:pt x="426434" y="2453"/>
                </a:lnTo>
                <a:lnTo>
                  <a:pt x="474983" y="0"/>
                </a:lnTo>
                <a:lnTo>
                  <a:pt x="523531" y="2453"/>
                </a:lnTo>
                <a:lnTo>
                  <a:pt x="570681" y="9653"/>
                </a:lnTo>
                <a:lnTo>
                  <a:pt x="616193" y="21362"/>
                </a:lnTo>
                <a:lnTo>
                  <a:pt x="659827" y="37340"/>
                </a:lnTo>
                <a:lnTo>
                  <a:pt x="661194" y="37998"/>
                </a:lnTo>
                <a:lnTo>
                  <a:pt x="474983" y="37998"/>
                </a:lnTo>
                <a:lnTo>
                  <a:pt x="427384" y="40563"/>
                </a:lnTo>
                <a:lnTo>
                  <a:pt x="381266" y="48081"/>
                </a:lnTo>
                <a:lnTo>
                  <a:pt x="336896" y="60284"/>
                </a:lnTo>
                <a:lnTo>
                  <a:pt x="294541" y="76906"/>
                </a:lnTo>
                <a:lnTo>
                  <a:pt x="254467" y="97679"/>
                </a:lnTo>
                <a:lnTo>
                  <a:pt x="216943" y="122336"/>
                </a:lnTo>
                <a:lnTo>
                  <a:pt x="182235" y="150611"/>
                </a:lnTo>
                <a:lnTo>
                  <a:pt x="150611" y="182235"/>
                </a:lnTo>
                <a:lnTo>
                  <a:pt x="122336" y="216943"/>
                </a:lnTo>
                <a:lnTo>
                  <a:pt x="97679" y="254467"/>
                </a:lnTo>
                <a:lnTo>
                  <a:pt x="76906" y="294541"/>
                </a:lnTo>
                <a:lnTo>
                  <a:pt x="60284" y="336896"/>
                </a:lnTo>
                <a:lnTo>
                  <a:pt x="48081" y="381266"/>
                </a:lnTo>
                <a:lnTo>
                  <a:pt x="40563" y="427384"/>
                </a:lnTo>
                <a:lnTo>
                  <a:pt x="37998" y="474983"/>
                </a:lnTo>
                <a:lnTo>
                  <a:pt x="40563" y="522582"/>
                </a:lnTo>
                <a:lnTo>
                  <a:pt x="48081" y="568700"/>
                </a:lnTo>
                <a:lnTo>
                  <a:pt x="60284" y="613070"/>
                </a:lnTo>
                <a:lnTo>
                  <a:pt x="76906" y="655425"/>
                </a:lnTo>
                <a:lnTo>
                  <a:pt x="97679" y="695498"/>
                </a:lnTo>
                <a:lnTo>
                  <a:pt x="122336" y="733022"/>
                </a:lnTo>
                <a:lnTo>
                  <a:pt x="150611" y="767730"/>
                </a:lnTo>
                <a:lnTo>
                  <a:pt x="182235" y="799355"/>
                </a:lnTo>
                <a:lnTo>
                  <a:pt x="216943" y="827630"/>
                </a:lnTo>
                <a:lnTo>
                  <a:pt x="254467" y="852287"/>
                </a:lnTo>
                <a:lnTo>
                  <a:pt x="294541" y="873060"/>
                </a:lnTo>
                <a:lnTo>
                  <a:pt x="336896" y="889681"/>
                </a:lnTo>
                <a:lnTo>
                  <a:pt x="381266" y="901885"/>
                </a:lnTo>
                <a:lnTo>
                  <a:pt x="427384" y="909402"/>
                </a:lnTo>
                <a:lnTo>
                  <a:pt x="474983" y="911968"/>
                </a:lnTo>
                <a:lnTo>
                  <a:pt x="661194" y="911968"/>
                </a:lnTo>
                <a:lnTo>
                  <a:pt x="659827" y="912626"/>
                </a:lnTo>
                <a:lnTo>
                  <a:pt x="616193" y="928604"/>
                </a:lnTo>
                <a:lnTo>
                  <a:pt x="570681" y="940312"/>
                </a:lnTo>
                <a:lnTo>
                  <a:pt x="523531" y="947513"/>
                </a:lnTo>
                <a:lnTo>
                  <a:pt x="474983" y="949966"/>
                </a:lnTo>
                <a:close/>
              </a:path>
              <a:path w="950594" h="950595">
                <a:moveTo>
                  <a:pt x="661194" y="911968"/>
                </a:moveTo>
                <a:lnTo>
                  <a:pt x="474983" y="911968"/>
                </a:lnTo>
                <a:lnTo>
                  <a:pt x="522582" y="909402"/>
                </a:lnTo>
                <a:lnTo>
                  <a:pt x="568700" y="901885"/>
                </a:lnTo>
                <a:lnTo>
                  <a:pt x="613070" y="889681"/>
                </a:lnTo>
                <a:lnTo>
                  <a:pt x="655425" y="873060"/>
                </a:lnTo>
                <a:lnTo>
                  <a:pt x="695498" y="852287"/>
                </a:lnTo>
                <a:lnTo>
                  <a:pt x="733022" y="827630"/>
                </a:lnTo>
                <a:lnTo>
                  <a:pt x="767730" y="799355"/>
                </a:lnTo>
                <a:lnTo>
                  <a:pt x="799355" y="767730"/>
                </a:lnTo>
                <a:lnTo>
                  <a:pt x="827630" y="733022"/>
                </a:lnTo>
                <a:lnTo>
                  <a:pt x="852287" y="695498"/>
                </a:lnTo>
                <a:lnTo>
                  <a:pt x="873060" y="655425"/>
                </a:lnTo>
                <a:lnTo>
                  <a:pt x="889681" y="613070"/>
                </a:lnTo>
                <a:lnTo>
                  <a:pt x="901885" y="568700"/>
                </a:lnTo>
                <a:lnTo>
                  <a:pt x="909402" y="522582"/>
                </a:lnTo>
                <a:lnTo>
                  <a:pt x="911968" y="474983"/>
                </a:lnTo>
                <a:lnTo>
                  <a:pt x="909402" y="427384"/>
                </a:lnTo>
                <a:lnTo>
                  <a:pt x="901885" y="381266"/>
                </a:lnTo>
                <a:lnTo>
                  <a:pt x="889681" y="336896"/>
                </a:lnTo>
                <a:lnTo>
                  <a:pt x="873060" y="294541"/>
                </a:lnTo>
                <a:lnTo>
                  <a:pt x="852287" y="254467"/>
                </a:lnTo>
                <a:lnTo>
                  <a:pt x="827630" y="216943"/>
                </a:lnTo>
                <a:lnTo>
                  <a:pt x="799355" y="182235"/>
                </a:lnTo>
                <a:lnTo>
                  <a:pt x="767730" y="150611"/>
                </a:lnTo>
                <a:lnTo>
                  <a:pt x="733022" y="122336"/>
                </a:lnTo>
                <a:lnTo>
                  <a:pt x="695498" y="97679"/>
                </a:lnTo>
                <a:lnTo>
                  <a:pt x="655425" y="76906"/>
                </a:lnTo>
                <a:lnTo>
                  <a:pt x="613070" y="60284"/>
                </a:lnTo>
                <a:lnTo>
                  <a:pt x="568700" y="48081"/>
                </a:lnTo>
                <a:lnTo>
                  <a:pt x="522582" y="40563"/>
                </a:lnTo>
                <a:lnTo>
                  <a:pt x="474983" y="37998"/>
                </a:lnTo>
                <a:lnTo>
                  <a:pt x="661194" y="37998"/>
                </a:lnTo>
                <a:lnTo>
                  <a:pt x="701346" y="57347"/>
                </a:lnTo>
                <a:lnTo>
                  <a:pt x="740509" y="81144"/>
                </a:lnTo>
                <a:lnTo>
                  <a:pt x="777077" y="108494"/>
                </a:lnTo>
                <a:lnTo>
                  <a:pt x="810811" y="139155"/>
                </a:lnTo>
                <a:lnTo>
                  <a:pt x="841472" y="172889"/>
                </a:lnTo>
                <a:lnTo>
                  <a:pt x="868821" y="209457"/>
                </a:lnTo>
                <a:lnTo>
                  <a:pt x="892619" y="248620"/>
                </a:lnTo>
                <a:lnTo>
                  <a:pt x="912626" y="290138"/>
                </a:lnTo>
                <a:lnTo>
                  <a:pt x="928604" y="333773"/>
                </a:lnTo>
                <a:lnTo>
                  <a:pt x="940312" y="379285"/>
                </a:lnTo>
                <a:lnTo>
                  <a:pt x="947513" y="426434"/>
                </a:lnTo>
                <a:lnTo>
                  <a:pt x="949966" y="474983"/>
                </a:lnTo>
                <a:lnTo>
                  <a:pt x="947513" y="523531"/>
                </a:lnTo>
                <a:lnTo>
                  <a:pt x="940312" y="570681"/>
                </a:lnTo>
                <a:lnTo>
                  <a:pt x="928604" y="616193"/>
                </a:lnTo>
                <a:lnTo>
                  <a:pt x="912626" y="659827"/>
                </a:lnTo>
                <a:lnTo>
                  <a:pt x="892619" y="701346"/>
                </a:lnTo>
                <a:lnTo>
                  <a:pt x="868821" y="740509"/>
                </a:lnTo>
                <a:lnTo>
                  <a:pt x="841472" y="777077"/>
                </a:lnTo>
                <a:lnTo>
                  <a:pt x="810811" y="810811"/>
                </a:lnTo>
                <a:lnTo>
                  <a:pt x="777077" y="841472"/>
                </a:lnTo>
                <a:lnTo>
                  <a:pt x="740509" y="868821"/>
                </a:lnTo>
                <a:lnTo>
                  <a:pt x="701346" y="892619"/>
                </a:lnTo>
                <a:lnTo>
                  <a:pt x="661194" y="911968"/>
                </a:lnTo>
                <a:close/>
              </a:path>
              <a:path w="950594" h="950595">
                <a:moveTo>
                  <a:pt x="398986" y="708863"/>
                </a:moveTo>
                <a:lnTo>
                  <a:pt x="358612" y="676455"/>
                </a:lnTo>
                <a:lnTo>
                  <a:pt x="353120" y="663071"/>
                </a:lnTo>
                <a:lnTo>
                  <a:pt x="354493" y="655888"/>
                </a:lnTo>
                <a:lnTo>
                  <a:pt x="358612" y="649539"/>
                </a:lnTo>
                <a:lnTo>
                  <a:pt x="533366" y="474983"/>
                </a:lnTo>
                <a:lnTo>
                  <a:pt x="358612" y="300426"/>
                </a:lnTo>
                <a:lnTo>
                  <a:pt x="354493" y="294078"/>
                </a:lnTo>
                <a:lnTo>
                  <a:pt x="353120" y="286894"/>
                </a:lnTo>
                <a:lnTo>
                  <a:pt x="354493" y="279748"/>
                </a:lnTo>
                <a:lnTo>
                  <a:pt x="358612" y="273511"/>
                </a:lnTo>
                <a:lnTo>
                  <a:pt x="385528" y="246595"/>
                </a:lnTo>
                <a:lnTo>
                  <a:pt x="391848" y="242476"/>
                </a:lnTo>
                <a:lnTo>
                  <a:pt x="398986" y="241103"/>
                </a:lnTo>
                <a:lnTo>
                  <a:pt x="406123" y="242476"/>
                </a:lnTo>
                <a:lnTo>
                  <a:pt x="412443" y="246595"/>
                </a:lnTo>
                <a:lnTo>
                  <a:pt x="627373" y="461525"/>
                </a:lnTo>
                <a:lnTo>
                  <a:pt x="631604" y="467846"/>
                </a:lnTo>
                <a:lnTo>
                  <a:pt x="633014" y="474983"/>
                </a:lnTo>
                <a:lnTo>
                  <a:pt x="631604" y="482120"/>
                </a:lnTo>
                <a:lnTo>
                  <a:pt x="627373" y="488441"/>
                </a:lnTo>
                <a:lnTo>
                  <a:pt x="412443" y="703371"/>
                </a:lnTo>
                <a:lnTo>
                  <a:pt x="406123" y="707490"/>
                </a:lnTo>
                <a:lnTo>
                  <a:pt x="398986" y="708863"/>
                </a:lnTo>
                <a:close/>
              </a:path>
            </a:pathLst>
          </a:custGeom>
          <a:solidFill>
            <a:srgbClr val="FFFFFF"/>
          </a:solidFill>
        </p:spPr>
        <p:txBody>
          <a:bodyPr wrap="square" lIns="0" tIns="0" rIns="0" bIns="0" rtlCol="0"/>
          <a:lstStyle/>
          <a:p>
            <a:endParaRPr/>
          </a:p>
        </p:txBody>
      </p:sp>
      <p:sp>
        <p:nvSpPr>
          <p:cNvPr id="8" name="object 8"/>
          <p:cNvSpPr txBox="1"/>
          <p:nvPr/>
        </p:nvSpPr>
        <p:spPr>
          <a:xfrm>
            <a:off x="1953660" y="5239336"/>
            <a:ext cx="2865120" cy="2001520"/>
          </a:xfrm>
          <a:prstGeom prst="rect">
            <a:avLst/>
          </a:prstGeom>
        </p:spPr>
        <p:txBody>
          <a:bodyPr vert="horz" wrap="square" lIns="0" tIns="494030" rIns="0" bIns="0" rtlCol="0">
            <a:spAutoFit/>
          </a:bodyPr>
          <a:lstStyle/>
          <a:p>
            <a:pPr algn="ctr">
              <a:lnSpc>
                <a:spcPct val="100000"/>
              </a:lnSpc>
              <a:spcBef>
                <a:spcPts val="3890"/>
              </a:spcBef>
            </a:pPr>
            <a:r>
              <a:rPr sz="5950" b="1" spc="635" dirty="0">
                <a:solidFill>
                  <a:srgbClr val="1B253C"/>
                </a:solidFill>
                <a:latin typeface="Calibri"/>
                <a:cs typeface="Calibri"/>
              </a:rPr>
              <a:t>27.4%</a:t>
            </a:r>
            <a:endParaRPr sz="5950">
              <a:latin typeface="Calibri"/>
              <a:cs typeface="Calibri"/>
            </a:endParaRPr>
          </a:p>
          <a:p>
            <a:pPr algn="ctr">
              <a:lnSpc>
                <a:spcPct val="100000"/>
              </a:lnSpc>
              <a:spcBef>
                <a:spcPts val="1620"/>
              </a:spcBef>
            </a:pPr>
            <a:r>
              <a:rPr sz="2500" spc="330" dirty="0">
                <a:solidFill>
                  <a:srgbClr val="1B253C"/>
                </a:solidFill>
                <a:latin typeface="Calibri"/>
                <a:cs typeface="Calibri"/>
              </a:rPr>
              <a:t>(60</a:t>
            </a:r>
            <a:r>
              <a:rPr sz="2500" spc="80" dirty="0">
                <a:solidFill>
                  <a:srgbClr val="1B253C"/>
                </a:solidFill>
                <a:latin typeface="Calibri"/>
                <a:cs typeface="Calibri"/>
              </a:rPr>
              <a:t> </a:t>
            </a:r>
            <a:r>
              <a:rPr sz="2500" spc="530" dirty="0">
                <a:solidFill>
                  <a:srgbClr val="1B253C"/>
                </a:solidFill>
                <a:latin typeface="Calibri"/>
                <a:cs typeface="Calibri"/>
              </a:rPr>
              <a:t>-</a:t>
            </a:r>
            <a:r>
              <a:rPr sz="2500" spc="85" dirty="0">
                <a:solidFill>
                  <a:srgbClr val="1B253C"/>
                </a:solidFill>
                <a:latin typeface="Calibri"/>
                <a:cs typeface="Calibri"/>
              </a:rPr>
              <a:t> </a:t>
            </a:r>
            <a:r>
              <a:rPr sz="2500" spc="290" dirty="0">
                <a:solidFill>
                  <a:srgbClr val="1B253C"/>
                </a:solidFill>
                <a:latin typeface="Calibri"/>
                <a:cs typeface="Calibri"/>
              </a:rPr>
              <a:t>64</a:t>
            </a:r>
            <a:r>
              <a:rPr sz="2500" spc="85" dirty="0">
                <a:solidFill>
                  <a:srgbClr val="1B253C"/>
                </a:solidFill>
                <a:latin typeface="Calibri"/>
                <a:cs typeface="Calibri"/>
              </a:rPr>
              <a:t> </a:t>
            </a:r>
            <a:r>
              <a:rPr sz="2500" spc="190" dirty="0">
                <a:solidFill>
                  <a:srgbClr val="1B253C"/>
                </a:solidFill>
                <a:latin typeface="Calibri"/>
                <a:cs typeface="Calibri"/>
              </a:rPr>
              <a:t>years</a:t>
            </a:r>
            <a:r>
              <a:rPr sz="2500" spc="85" dirty="0">
                <a:solidFill>
                  <a:srgbClr val="1B253C"/>
                </a:solidFill>
                <a:latin typeface="Calibri"/>
                <a:cs typeface="Calibri"/>
              </a:rPr>
              <a:t> </a:t>
            </a:r>
            <a:r>
              <a:rPr sz="2500" spc="155" dirty="0">
                <a:solidFill>
                  <a:srgbClr val="1B253C"/>
                </a:solidFill>
                <a:latin typeface="Calibri"/>
                <a:cs typeface="Calibri"/>
              </a:rPr>
              <a:t>old)</a:t>
            </a:r>
            <a:endParaRPr sz="2500">
              <a:latin typeface="Calibri"/>
              <a:cs typeface="Calibri"/>
            </a:endParaRPr>
          </a:p>
        </p:txBody>
      </p:sp>
      <p:sp>
        <p:nvSpPr>
          <p:cNvPr id="9" name="object 9"/>
          <p:cNvSpPr txBox="1"/>
          <p:nvPr/>
        </p:nvSpPr>
        <p:spPr>
          <a:xfrm>
            <a:off x="5653910" y="5239336"/>
            <a:ext cx="2847340" cy="2001520"/>
          </a:xfrm>
          <a:prstGeom prst="rect">
            <a:avLst/>
          </a:prstGeom>
        </p:spPr>
        <p:txBody>
          <a:bodyPr vert="horz" wrap="square" lIns="0" tIns="494030" rIns="0" bIns="0" rtlCol="0">
            <a:spAutoFit/>
          </a:bodyPr>
          <a:lstStyle/>
          <a:p>
            <a:pPr algn="ctr">
              <a:lnSpc>
                <a:spcPct val="100000"/>
              </a:lnSpc>
              <a:spcBef>
                <a:spcPts val="3890"/>
              </a:spcBef>
            </a:pPr>
            <a:r>
              <a:rPr sz="5950" b="1" spc="355" dirty="0">
                <a:solidFill>
                  <a:srgbClr val="1B253C"/>
                </a:solidFill>
                <a:latin typeface="Calibri"/>
                <a:cs typeface="Calibri"/>
              </a:rPr>
              <a:t>19.6%</a:t>
            </a:r>
            <a:endParaRPr sz="5950">
              <a:latin typeface="Calibri"/>
              <a:cs typeface="Calibri"/>
            </a:endParaRPr>
          </a:p>
          <a:p>
            <a:pPr algn="ctr">
              <a:lnSpc>
                <a:spcPct val="100000"/>
              </a:lnSpc>
              <a:spcBef>
                <a:spcPts val="1620"/>
              </a:spcBef>
            </a:pPr>
            <a:r>
              <a:rPr sz="2500" spc="260" dirty="0">
                <a:solidFill>
                  <a:srgbClr val="1B253C"/>
                </a:solidFill>
                <a:latin typeface="Calibri"/>
                <a:cs typeface="Calibri"/>
              </a:rPr>
              <a:t>(65</a:t>
            </a:r>
            <a:r>
              <a:rPr sz="2500" spc="80" dirty="0">
                <a:solidFill>
                  <a:srgbClr val="1B253C"/>
                </a:solidFill>
                <a:latin typeface="Calibri"/>
                <a:cs typeface="Calibri"/>
              </a:rPr>
              <a:t> </a:t>
            </a:r>
            <a:r>
              <a:rPr sz="2500" spc="530" dirty="0">
                <a:solidFill>
                  <a:srgbClr val="1B253C"/>
                </a:solidFill>
                <a:latin typeface="Calibri"/>
                <a:cs typeface="Calibri"/>
              </a:rPr>
              <a:t>-</a:t>
            </a:r>
            <a:r>
              <a:rPr sz="2500" spc="85" dirty="0">
                <a:solidFill>
                  <a:srgbClr val="1B253C"/>
                </a:solidFill>
                <a:latin typeface="Calibri"/>
                <a:cs typeface="Calibri"/>
              </a:rPr>
              <a:t> </a:t>
            </a:r>
            <a:r>
              <a:rPr sz="2500" spc="325" dirty="0">
                <a:solidFill>
                  <a:srgbClr val="1B253C"/>
                </a:solidFill>
                <a:latin typeface="Calibri"/>
                <a:cs typeface="Calibri"/>
              </a:rPr>
              <a:t>69</a:t>
            </a:r>
            <a:r>
              <a:rPr sz="2500" spc="85" dirty="0">
                <a:solidFill>
                  <a:srgbClr val="1B253C"/>
                </a:solidFill>
                <a:latin typeface="Calibri"/>
                <a:cs typeface="Calibri"/>
              </a:rPr>
              <a:t> </a:t>
            </a:r>
            <a:r>
              <a:rPr sz="2500" spc="190" dirty="0">
                <a:solidFill>
                  <a:srgbClr val="1B253C"/>
                </a:solidFill>
                <a:latin typeface="Calibri"/>
                <a:cs typeface="Calibri"/>
              </a:rPr>
              <a:t>years</a:t>
            </a:r>
            <a:r>
              <a:rPr sz="2500" spc="80" dirty="0">
                <a:solidFill>
                  <a:srgbClr val="1B253C"/>
                </a:solidFill>
                <a:latin typeface="Calibri"/>
                <a:cs typeface="Calibri"/>
              </a:rPr>
              <a:t> </a:t>
            </a:r>
            <a:r>
              <a:rPr sz="2500" spc="155" dirty="0">
                <a:solidFill>
                  <a:srgbClr val="1B253C"/>
                </a:solidFill>
                <a:latin typeface="Calibri"/>
                <a:cs typeface="Calibri"/>
              </a:rPr>
              <a:t>old)</a:t>
            </a:r>
            <a:endParaRPr sz="2500">
              <a:latin typeface="Calibri"/>
              <a:cs typeface="Calibri"/>
            </a:endParaRPr>
          </a:p>
        </p:txBody>
      </p:sp>
      <p:sp>
        <p:nvSpPr>
          <p:cNvPr id="10" name="object 10"/>
          <p:cNvSpPr txBox="1"/>
          <p:nvPr/>
        </p:nvSpPr>
        <p:spPr>
          <a:xfrm>
            <a:off x="9589043" y="5239336"/>
            <a:ext cx="2802890" cy="2001520"/>
          </a:xfrm>
          <a:prstGeom prst="rect">
            <a:avLst/>
          </a:prstGeom>
        </p:spPr>
        <p:txBody>
          <a:bodyPr vert="horz" wrap="square" lIns="0" tIns="494030" rIns="0" bIns="0" rtlCol="0">
            <a:spAutoFit/>
          </a:bodyPr>
          <a:lstStyle/>
          <a:p>
            <a:pPr algn="ctr">
              <a:lnSpc>
                <a:spcPct val="100000"/>
              </a:lnSpc>
              <a:spcBef>
                <a:spcPts val="3890"/>
              </a:spcBef>
            </a:pPr>
            <a:r>
              <a:rPr sz="5950" b="1" spc="350" dirty="0">
                <a:solidFill>
                  <a:srgbClr val="1B253C"/>
                </a:solidFill>
                <a:latin typeface="Calibri"/>
                <a:cs typeface="Calibri"/>
              </a:rPr>
              <a:t>21.0%</a:t>
            </a:r>
            <a:endParaRPr sz="5950">
              <a:latin typeface="Calibri"/>
              <a:cs typeface="Calibri"/>
            </a:endParaRPr>
          </a:p>
          <a:p>
            <a:pPr algn="ctr">
              <a:lnSpc>
                <a:spcPct val="100000"/>
              </a:lnSpc>
              <a:spcBef>
                <a:spcPts val="1620"/>
              </a:spcBef>
            </a:pPr>
            <a:r>
              <a:rPr sz="2500" spc="245" dirty="0">
                <a:solidFill>
                  <a:srgbClr val="1B253C"/>
                </a:solidFill>
                <a:latin typeface="Calibri"/>
                <a:cs typeface="Calibri"/>
              </a:rPr>
              <a:t>(70 </a:t>
            </a:r>
            <a:r>
              <a:rPr sz="2500" spc="530" dirty="0">
                <a:solidFill>
                  <a:srgbClr val="1B253C"/>
                </a:solidFill>
                <a:latin typeface="Calibri"/>
                <a:cs typeface="Calibri"/>
              </a:rPr>
              <a:t>-</a:t>
            </a:r>
            <a:r>
              <a:rPr sz="2500" spc="-270" dirty="0">
                <a:solidFill>
                  <a:srgbClr val="1B253C"/>
                </a:solidFill>
                <a:latin typeface="Calibri"/>
                <a:cs typeface="Calibri"/>
              </a:rPr>
              <a:t> </a:t>
            </a:r>
            <a:r>
              <a:rPr sz="2500" spc="170" dirty="0">
                <a:solidFill>
                  <a:srgbClr val="1B253C"/>
                </a:solidFill>
                <a:latin typeface="Calibri"/>
                <a:cs typeface="Calibri"/>
              </a:rPr>
              <a:t>74 </a:t>
            </a:r>
            <a:r>
              <a:rPr sz="2500" spc="190" dirty="0">
                <a:solidFill>
                  <a:srgbClr val="1B253C"/>
                </a:solidFill>
                <a:latin typeface="Calibri"/>
                <a:cs typeface="Calibri"/>
              </a:rPr>
              <a:t>years </a:t>
            </a:r>
            <a:r>
              <a:rPr sz="2500" spc="155" dirty="0">
                <a:solidFill>
                  <a:srgbClr val="1B253C"/>
                </a:solidFill>
                <a:latin typeface="Calibri"/>
                <a:cs typeface="Calibri"/>
              </a:rPr>
              <a:t>old)</a:t>
            </a:r>
            <a:endParaRPr sz="2500">
              <a:latin typeface="Calibri"/>
              <a:cs typeface="Calibri"/>
            </a:endParaRPr>
          </a:p>
        </p:txBody>
      </p:sp>
      <p:sp>
        <p:nvSpPr>
          <p:cNvPr id="11" name="object 11"/>
          <p:cNvSpPr txBox="1"/>
          <p:nvPr/>
        </p:nvSpPr>
        <p:spPr>
          <a:xfrm>
            <a:off x="13755363" y="5239336"/>
            <a:ext cx="2292985" cy="2001520"/>
          </a:xfrm>
          <a:prstGeom prst="rect">
            <a:avLst/>
          </a:prstGeom>
        </p:spPr>
        <p:txBody>
          <a:bodyPr vert="horz" wrap="square" lIns="0" tIns="494030" rIns="0" bIns="0" rtlCol="0">
            <a:spAutoFit/>
          </a:bodyPr>
          <a:lstStyle/>
          <a:p>
            <a:pPr marL="12700">
              <a:lnSpc>
                <a:spcPct val="100000"/>
              </a:lnSpc>
              <a:spcBef>
                <a:spcPts val="3890"/>
              </a:spcBef>
            </a:pPr>
            <a:r>
              <a:rPr sz="5950" b="1" spc="505" dirty="0">
                <a:solidFill>
                  <a:srgbClr val="1B253C"/>
                </a:solidFill>
                <a:latin typeface="Calibri"/>
                <a:cs typeface="Calibri"/>
              </a:rPr>
              <a:t>2</a:t>
            </a:r>
            <a:r>
              <a:rPr sz="5950" b="1" spc="535" dirty="0">
                <a:solidFill>
                  <a:srgbClr val="1B253C"/>
                </a:solidFill>
                <a:latin typeface="Calibri"/>
                <a:cs typeface="Calibri"/>
              </a:rPr>
              <a:t>5</a:t>
            </a:r>
            <a:r>
              <a:rPr sz="5950" b="1" spc="-30" dirty="0">
                <a:solidFill>
                  <a:srgbClr val="1B253C"/>
                </a:solidFill>
                <a:latin typeface="Calibri"/>
                <a:cs typeface="Calibri"/>
              </a:rPr>
              <a:t>.</a:t>
            </a:r>
            <a:r>
              <a:rPr sz="5950" b="1" spc="925" dirty="0">
                <a:solidFill>
                  <a:srgbClr val="1B253C"/>
                </a:solidFill>
                <a:latin typeface="Calibri"/>
                <a:cs typeface="Calibri"/>
              </a:rPr>
              <a:t>8</a:t>
            </a:r>
            <a:r>
              <a:rPr sz="5950" b="1" spc="905" dirty="0">
                <a:solidFill>
                  <a:srgbClr val="1B253C"/>
                </a:solidFill>
                <a:latin typeface="Calibri"/>
                <a:cs typeface="Calibri"/>
              </a:rPr>
              <a:t>%</a:t>
            </a:r>
            <a:endParaRPr sz="5950">
              <a:latin typeface="Calibri"/>
              <a:cs typeface="Calibri"/>
            </a:endParaRPr>
          </a:p>
          <a:p>
            <a:pPr marL="26670">
              <a:lnSpc>
                <a:spcPct val="100000"/>
              </a:lnSpc>
              <a:spcBef>
                <a:spcPts val="1620"/>
              </a:spcBef>
            </a:pPr>
            <a:r>
              <a:rPr sz="2500" spc="190" dirty="0">
                <a:solidFill>
                  <a:srgbClr val="1B253C"/>
                </a:solidFill>
                <a:latin typeface="Calibri"/>
                <a:cs typeface="Calibri"/>
              </a:rPr>
              <a:t>(75+ years</a:t>
            </a:r>
            <a:r>
              <a:rPr sz="2500" spc="-60" dirty="0">
                <a:solidFill>
                  <a:srgbClr val="1B253C"/>
                </a:solidFill>
                <a:latin typeface="Calibri"/>
                <a:cs typeface="Calibri"/>
              </a:rPr>
              <a:t> </a:t>
            </a:r>
            <a:r>
              <a:rPr sz="2500" spc="155" dirty="0">
                <a:solidFill>
                  <a:srgbClr val="1B253C"/>
                </a:solidFill>
                <a:latin typeface="Calibri"/>
                <a:cs typeface="Calibri"/>
              </a:rPr>
              <a:t>old)</a:t>
            </a:r>
            <a:endParaRPr sz="2500">
              <a:latin typeface="Calibri"/>
              <a:cs typeface="Calibri"/>
            </a:endParaRPr>
          </a:p>
        </p:txBody>
      </p:sp>
      <p:sp>
        <p:nvSpPr>
          <p:cNvPr id="12" name="object 12"/>
          <p:cNvSpPr txBox="1">
            <a:spLocks noGrp="1"/>
          </p:cNvSpPr>
          <p:nvPr>
            <p:ph type="title"/>
          </p:nvPr>
        </p:nvSpPr>
        <p:spPr>
          <a:xfrm>
            <a:off x="1320799" y="1168400"/>
            <a:ext cx="7404734" cy="3397885"/>
          </a:xfrm>
          <a:prstGeom prst="rect">
            <a:avLst/>
          </a:prstGeom>
        </p:spPr>
        <p:txBody>
          <a:bodyPr vert="horz" wrap="square" lIns="0" tIns="203200" rIns="0" bIns="0" rtlCol="0">
            <a:spAutoFit/>
          </a:bodyPr>
          <a:lstStyle/>
          <a:p>
            <a:pPr marL="12700" marR="5080">
              <a:lnSpc>
                <a:spcPts val="7500"/>
              </a:lnSpc>
              <a:spcBef>
                <a:spcPts val="1600"/>
              </a:spcBef>
            </a:pPr>
            <a:r>
              <a:rPr sz="7500" spc="640" dirty="0">
                <a:solidFill>
                  <a:srgbClr val="FFFFFF"/>
                </a:solidFill>
              </a:rPr>
              <a:t>Current </a:t>
            </a:r>
            <a:r>
              <a:rPr sz="7500" spc="675" dirty="0">
                <a:solidFill>
                  <a:srgbClr val="FFFFFF"/>
                </a:solidFill>
              </a:rPr>
              <a:t>state</a:t>
            </a:r>
            <a:r>
              <a:rPr sz="7500" spc="-525" dirty="0">
                <a:solidFill>
                  <a:srgbClr val="FFFFFF"/>
                </a:solidFill>
              </a:rPr>
              <a:t> </a:t>
            </a:r>
            <a:r>
              <a:rPr sz="7500" spc="415" dirty="0">
                <a:solidFill>
                  <a:srgbClr val="FFFFFF"/>
                </a:solidFill>
              </a:rPr>
              <a:t>of  </a:t>
            </a:r>
            <a:r>
              <a:rPr sz="7500" spc="575" dirty="0">
                <a:solidFill>
                  <a:srgbClr val="FFFFFF"/>
                </a:solidFill>
              </a:rPr>
              <a:t>mental</a:t>
            </a:r>
            <a:r>
              <a:rPr sz="7500" spc="65" dirty="0">
                <a:solidFill>
                  <a:srgbClr val="FFFFFF"/>
                </a:solidFill>
              </a:rPr>
              <a:t> </a:t>
            </a:r>
            <a:r>
              <a:rPr sz="7500" spc="509" dirty="0">
                <a:solidFill>
                  <a:srgbClr val="FFFFFF"/>
                </a:solidFill>
              </a:rPr>
              <a:t>health</a:t>
            </a:r>
            <a:endParaRPr sz="7500"/>
          </a:p>
          <a:p>
            <a:pPr marL="12700" marR="2820035">
              <a:lnSpc>
                <a:spcPts val="4950"/>
              </a:lnSpc>
              <a:spcBef>
                <a:spcPts val="145"/>
              </a:spcBef>
            </a:pPr>
            <a:r>
              <a:rPr sz="5000" b="0" spc="225" dirty="0">
                <a:solidFill>
                  <a:srgbClr val="FFFFFF"/>
                </a:solidFill>
                <a:latin typeface="Calibri"/>
                <a:cs typeface="Calibri"/>
              </a:rPr>
              <a:t>of </a:t>
            </a:r>
            <a:r>
              <a:rPr sz="5000" b="0" spc="280" dirty="0">
                <a:solidFill>
                  <a:srgbClr val="FFFFFF"/>
                </a:solidFill>
                <a:latin typeface="Calibri"/>
                <a:cs typeface="Calibri"/>
              </a:rPr>
              <a:t>the </a:t>
            </a:r>
            <a:r>
              <a:rPr sz="5000" b="0" spc="240" dirty="0">
                <a:solidFill>
                  <a:srgbClr val="FFFFFF"/>
                </a:solidFill>
                <a:latin typeface="Calibri"/>
                <a:cs typeface="Calibri"/>
              </a:rPr>
              <a:t>elderly</a:t>
            </a:r>
            <a:r>
              <a:rPr sz="5000" b="0" spc="10" dirty="0">
                <a:solidFill>
                  <a:srgbClr val="FFFFFF"/>
                </a:solidFill>
                <a:latin typeface="Calibri"/>
                <a:cs typeface="Calibri"/>
              </a:rPr>
              <a:t> </a:t>
            </a:r>
            <a:r>
              <a:rPr sz="5000" b="0" spc="135" dirty="0">
                <a:solidFill>
                  <a:srgbClr val="FFFFFF"/>
                </a:solidFill>
                <a:latin typeface="Calibri"/>
                <a:cs typeface="Calibri"/>
              </a:rPr>
              <a:t>in  </a:t>
            </a:r>
            <a:r>
              <a:rPr sz="5000" b="0" spc="240" dirty="0">
                <a:solidFill>
                  <a:srgbClr val="FFFFFF"/>
                </a:solidFill>
                <a:latin typeface="Calibri"/>
                <a:cs typeface="Calibri"/>
              </a:rPr>
              <a:t>Malaysia</a:t>
            </a:r>
            <a:endParaRPr sz="5000">
              <a:latin typeface="Calibri"/>
              <a:cs typeface="Calibri"/>
            </a:endParaRPr>
          </a:p>
        </p:txBody>
      </p:sp>
      <p:sp>
        <p:nvSpPr>
          <p:cNvPr id="13" name="object 13"/>
          <p:cNvSpPr txBox="1"/>
          <p:nvPr/>
        </p:nvSpPr>
        <p:spPr>
          <a:xfrm>
            <a:off x="1619401" y="7567512"/>
            <a:ext cx="14979650" cy="482600"/>
          </a:xfrm>
          <a:prstGeom prst="rect">
            <a:avLst/>
          </a:prstGeom>
        </p:spPr>
        <p:txBody>
          <a:bodyPr vert="horz" wrap="square" lIns="0" tIns="12700" rIns="0" bIns="0" rtlCol="0">
            <a:spAutoFit/>
          </a:bodyPr>
          <a:lstStyle/>
          <a:p>
            <a:pPr marL="12700">
              <a:lnSpc>
                <a:spcPct val="100000"/>
              </a:lnSpc>
              <a:spcBef>
                <a:spcPts val="100"/>
              </a:spcBef>
            </a:pPr>
            <a:r>
              <a:rPr sz="3000" b="1" spc="200" dirty="0">
                <a:solidFill>
                  <a:srgbClr val="003378"/>
                </a:solidFill>
                <a:latin typeface="Calibri"/>
                <a:cs typeface="Calibri"/>
              </a:rPr>
              <a:t>NHMS</a:t>
            </a:r>
            <a:r>
              <a:rPr sz="3000" b="1" spc="35" dirty="0">
                <a:solidFill>
                  <a:srgbClr val="003378"/>
                </a:solidFill>
                <a:latin typeface="Calibri"/>
                <a:cs typeface="Calibri"/>
              </a:rPr>
              <a:t> </a:t>
            </a:r>
            <a:r>
              <a:rPr sz="3000" b="1" spc="200" dirty="0">
                <a:solidFill>
                  <a:srgbClr val="003378"/>
                </a:solidFill>
                <a:latin typeface="Calibri"/>
                <a:cs typeface="Calibri"/>
              </a:rPr>
              <a:t>(2018)</a:t>
            </a:r>
            <a:r>
              <a:rPr sz="3000" b="1" spc="40" dirty="0">
                <a:solidFill>
                  <a:srgbClr val="003378"/>
                </a:solidFill>
                <a:latin typeface="Calibri"/>
                <a:cs typeface="Calibri"/>
              </a:rPr>
              <a:t> </a:t>
            </a:r>
            <a:r>
              <a:rPr sz="3000" b="1" spc="229" dirty="0">
                <a:solidFill>
                  <a:srgbClr val="003378"/>
                </a:solidFill>
                <a:latin typeface="Calibri"/>
                <a:cs typeface="Calibri"/>
              </a:rPr>
              <a:t>revealed</a:t>
            </a:r>
            <a:r>
              <a:rPr sz="3000" b="1" spc="40" dirty="0">
                <a:solidFill>
                  <a:srgbClr val="003378"/>
                </a:solidFill>
                <a:latin typeface="Calibri"/>
                <a:cs typeface="Calibri"/>
              </a:rPr>
              <a:t> </a:t>
            </a:r>
            <a:r>
              <a:rPr sz="3000" b="1" spc="240" dirty="0">
                <a:solidFill>
                  <a:srgbClr val="003378"/>
                </a:solidFill>
                <a:latin typeface="Calibri"/>
                <a:cs typeface="Calibri"/>
              </a:rPr>
              <a:t>the</a:t>
            </a:r>
            <a:r>
              <a:rPr sz="3000" b="1" spc="40" dirty="0">
                <a:solidFill>
                  <a:srgbClr val="003378"/>
                </a:solidFill>
                <a:latin typeface="Calibri"/>
                <a:cs typeface="Calibri"/>
              </a:rPr>
              <a:t> </a:t>
            </a:r>
            <a:r>
              <a:rPr sz="3000" b="1" spc="260" dirty="0">
                <a:solidFill>
                  <a:srgbClr val="003378"/>
                </a:solidFill>
                <a:latin typeface="Calibri"/>
                <a:cs typeface="Calibri"/>
              </a:rPr>
              <a:t>prevalence</a:t>
            </a:r>
            <a:r>
              <a:rPr sz="3000" b="1" spc="40" dirty="0">
                <a:solidFill>
                  <a:srgbClr val="003378"/>
                </a:solidFill>
                <a:latin typeface="Calibri"/>
                <a:cs typeface="Calibri"/>
              </a:rPr>
              <a:t> </a:t>
            </a:r>
            <a:r>
              <a:rPr sz="3000" b="1" spc="150" dirty="0">
                <a:solidFill>
                  <a:srgbClr val="003378"/>
                </a:solidFill>
                <a:latin typeface="Calibri"/>
                <a:cs typeface="Calibri"/>
              </a:rPr>
              <a:t>for</a:t>
            </a:r>
            <a:r>
              <a:rPr sz="3000" b="1" spc="40" dirty="0">
                <a:solidFill>
                  <a:srgbClr val="003378"/>
                </a:solidFill>
                <a:latin typeface="Calibri"/>
                <a:cs typeface="Calibri"/>
              </a:rPr>
              <a:t> </a:t>
            </a:r>
            <a:r>
              <a:rPr sz="3000" b="1" spc="250" dirty="0">
                <a:solidFill>
                  <a:srgbClr val="003378"/>
                </a:solidFill>
                <a:latin typeface="Calibri"/>
                <a:cs typeface="Calibri"/>
              </a:rPr>
              <a:t>dementia</a:t>
            </a:r>
            <a:r>
              <a:rPr sz="3000" b="1" spc="35" dirty="0">
                <a:solidFill>
                  <a:srgbClr val="003378"/>
                </a:solidFill>
                <a:latin typeface="Calibri"/>
                <a:cs typeface="Calibri"/>
              </a:rPr>
              <a:t> </a:t>
            </a:r>
            <a:r>
              <a:rPr sz="3000" b="1" spc="265" dirty="0">
                <a:solidFill>
                  <a:srgbClr val="003378"/>
                </a:solidFill>
                <a:latin typeface="Calibri"/>
                <a:cs typeface="Calibri"/>
              </a:rPr>
              <a:t>was</a:t>
            </a:r>
            <a:r>
              <a:rPr sz="3000" b="1" spc="40" dirty="0">
                <a:solidFill>
                  <a:srgbClr val="003378"/>
                </a:solidFill>
                <a:latin typeface="Calibri"/>
                <a:cs typeface="Calibri"/>
              </a:rPr>
              <a:t> </a:t>
            </a:r>
            <a:r>
              <a:rPr sz="3000" b="1" spc="260" dirty="0">
                <a:solidFill>
                  <a:srgbClr val="003378"/>
                </a:solidFill>
                <a:latin typeface="Calibri"/>
                <a:cs typeface="Calibri"/>
              </a:rPr>
              <a:t>8.5%</a:t>
            </a:r>
            <a:r>
              <a:rPr sz="3000" b="1" spc="40" dirty="0">
                <a:solidFill>
                  <a:srgbClr val="003378"/>
                </a:solidFill>
                <a:latin typeface="Calibri"/>
                <a:cs typeface="Calibri"/>
              </a:rPr>
              <a:t> </a:t>
            </a:r>
            <a:r>
              <a:rPr sz="3000" b="1" spc="260" dirty="0">
                <a:solidFill>
                  <a:srgbClr val="003378"/>
                </a:solidFill>
                <a:latin typeface="Calibri"/>
                <a:cs typeface="Calibri"/>
              </a:rPr>
              <a:t>among</a:t>
            </a:r>
            <a:r>
              <a:rPr sz="3000" b="1" spc="40" dirty="0">
                <a:solidFill>
                  <a:srgbClr val="003378"/>
                </a:solidFill>
                <a:latin typeface="Calibri"/>
                <a:cs typeface="Calibri"/>
              </a:rPr>
              <a:t> </a:t>
            </a:r>
            <a:r>
              <a:rPr sz="3000" b="1" spc="195" dirty="0">
                <a:solidFill>
                  <a:srgbClr val="003378"/>
                </a:solidFill>
                <a:latin typeface="Calibri"/>
                <a:cs typeface="Calibri"/>
              </a:rPr>
              <a:t>older</a:t>
            </a:r>
            <a:r>
              <a:rPr sz="3000" b="1" spc="40" dirty="0">
                <a:solidFill>
                  <a:srgbClr val="003378"/>
                </a:solidFill>
                <a:latin typeface="Calibri"/>
                <a:cs typeface="Calibri"/>
              </a:rPr>
              <a:t> </a:t>
            </a:r>
            <a:r>
              <a:rPr sz="3000" b="1" spc="195" dirty="0">
                <a:solidFill>
                  <a:srgbClr val="003378"/>
                </a:solidFill>
                <a:latin typeface="Calibri"/>
                <a:cs typeface="Calibri"/>
              </a:rPr>
              <a:t>adults.</a:t>
            </a:r>
            <a:endParaRPr sz="3000">
              <a:latin typeface="Calibri"/>
              <a:cs typeface="Calibri"/>
            </a:endParaRPr>
          </a:p>
        </p:txBody>
      </p:sp>
      <p:sp>
        <p:nvSpPr>
          <p:cNvPr id="14" name="object 14"/>
          <p:cNvSpPr txBox="1"/>
          <p:nvPr/>
        </p:nvSpPr>
        <p:spPr>
          <a:xfrm>
            <a:off x="1632101" y="8437461"/>
            <a:ext cx="10838815" cy="1033780"/>
          </a:xfrm>
          <a:prstGeom prst="rect">
            <a:avLst/>
          </a:prstGeom>
          <a:solidFill>
            <a:srgbClr val="003378">
              <a:alpha val="75000"/>
            </a:srgbClr>
          </a:solidFill>
        </p:spPr>
        <p:txBody>
          <a:bodyPr vert="horz" wrap="square" lIns="0" tIns="105410" rIns="0" bIns="0" rtlCol="0">
            <a:spAutoFit/>
          </a:bodyPr>
          <a:lstStyle/>
          <a:p>
            <a:pPr marL="201295" marR="571500">
              <a:lnSpc>
                <a:spcPts val="3000"/>
              </a:lnSpc>
              <a:spcBef>
                <a:spcPts val="830"/>
              </a:spcBef>
            </a:pPr>
            <a:r>
              <a:rPr sz="3000" b="1" spc="229" dirty="0">
                <a:solidFill>
                  <a:srgbClr val="FFFFFF"/>
                </a:solidFill>
                <a:latin typeface="Calibri"/>
                <a:cs typeface="Calibri"/>
              </a:rPr>
              <a:t>People</a:t>
            </a:r>
            <a:r>
              <a:rPr sz="3000" b="1" spc="30" dirty="0">
                <a:solidFill>
                  <a:srgbClr val="FFFFFF"/>
                </a:solidFill>
                <a:latin typeface="Calibri"/>
                <a:cs typeface="Calibri"/>
              </a:rPr>
              <a:t> </a:t>
            </a:r>
            <a:r>
              <a:rPr sz="3000" b="1" spc="290" dirty="0">
                <a:solidFill>
                  <a:srgbClr val="FFFFFF"/>
                </a:solidFill>
                <a:latin typeface="Calibri"/>
                <a:cs typeface="Calibri"/>
              </a:rPr>
              <a:t>aged</a:t>
            </a:r>
            <a:r>
              <a:rPr sz="3000" b="1" spc="35" dirty="0">
                <a:solidFill>
                  <a:srgbClr val="FFFFFF"/>
                </a:solidFill>
                <a:latin typeface="Calibri"/>
                <a:cs typeface="Calibri"/>
              </a:rPr>
              <a:t> </a:t>
            </a:r>
            <a:r>
              <a:rPr sz="3000" b="1" spc="350" dirty="0">
                <a:solidFill>
                  <a:srgbClr val="FFFFFF"/>
                </a:solidFill>
                <a:latin typeface="Calibri"/>
                <a:cs typeface="Calibri"/>
              </a:rPr>
              <a:t>85</a:t>
            </a:r>
            <a:r>
              <a:rPr sz="3000" b="1" spc="30" dirty="0">
                <a:solidFill>
                  <a:srgbClr val="FFFFFF"/>
                </a:solidFill>
                <a:latin typeface="Calibri"/>
                <a:cs typeface="Calibri"/>
              </a:rPr>
              <a:t> </a:t>
            </a:r>
            <a:r>
              <a:rPr sz="3000" b="1" spc="270" dirty="0">
                <a:solidFill>
                  <a:srgbClr val="FFFFFF"/>
                </a:solidFill>
                <a:latin typeface="Calibri"/>
                <a:cs typeface="Calibri"/>
              </a:rPr>
              <a:t>and</a:t>
            </a:r>
            <a:r>
              <a:rPr sz="3000" b="1" spc="35" dirty="0">
                <a:solidFill>
                  <a:srgbClr val="FFFFFF"/>
                </a:solidFill>
                <a:latin typeface="Calibri"/>
                <a:cs typeface="Calibri"/>
              </a:rPr>
              <a:t> </a:t>
            </a:r>
            <a:r>
              <a:rPr sz="3000" b="1" spc="210" dirty="0">
                <a:solidFill>
                  <a:srgbClr val="FFFFFF"/>
                </a:solidFill>
                <a:latin typeface="Calibri"/>
                <a:cs typeface="Calibri"/>
              </a:rPr>
              <a:t>over</a:t>
            </a:r>
            <a:r>
              <a:rPr sz="3000" b="1" spc="30" dirty="0">
                <a:solidFill>
                  <a:srgbClr val="FFFFFF"/>
                </a:solidFill>
                <a:latin typeface="Calibri"/>
                <a:cs typeface="Calibri"/>
              </a:rPr>
              <a:t> </a:t>
            </a:r>
            <a:r>
              <a:rPr sz="3000" b="1" spc="245" dirty="0">
                <a:solidFill>
                  <a:srgbClr val="FFFFFF"/>
                </a:solidFill>
                <a:latin typeface="Calibri"/>
                <a:cs typeface="Calibri"/>
              </a:rPr>
              <a:t>have</a:t>
            </a:r>
            <a:r>
              <a:rPr sz="3000" b="1" spc="35" dirty="0">
                <a:solidFill>
                  <a:srgbClr val="FFFFFF"/>
                </a:solidFill>
                <a:latin typeface="Calibri"/>
                <a:cs typeface="Calibri"/>
              </a:rPr>
              <a:t> </a:t>
            </a:r>
            <a:r>
              <a:rPr sz="3000" b="1" spc="240" dirty="0">
                <a:solidFill>
                  <a:srgbClr val="FFFFFF"/>
                </a:solidFill>
                <a:latin typeface="Calibri"/>
                <a:cs typeface="Calibri"/>
              </a:rPr>
              <a:t>the</a:t>
            </a:r>
            <a:r>
              <a:rPr sz="3000" b="1" spc="30" dirty="0">
                <a:solidFill>
                  <a:srgbClr val="FFFFFF"/>
                </a:solidFill>
                <a:latin typeface="Calibri"/>
                <a:cs typeface="Calibri"/>
              </a:rPr>
              <a:t> </a:t>
            </a:r>
            <a:r>
              <a:rPr sz="3000" b="1" spc="235" dirty="0">
                <a:solidFill>
                  <a:srgbClr val="FFFFFF"/>
                </a:solidFill>
                <a:latin typeface="Calibri"/>
                <a:cs typeface="Calibri"/>
              </a:rPr>
              <a:t>highest</a:t>
            </a:r>
            <a:r>
              <a:rPr sz="3000" b="1" spc="35" dirty="0">
                <a:solidFill>
                  <a:srgbClr val="FFFFFF"/>
                </a:solidFill>
                <a:latin typeface="Calibri"/>
                <a:cs typeface="Calibri"/>
              </a:rPr>
              <a:t> </a:t>
            </a:r>
            <a:r>
              <a:rPr sz="3000" b="1" spc="270" dirty="0">
                <a:solidFill>
                  <a:srgbClr val="FFFFFF"/>
                </a:solidFill>
                <a:latin typeface="Calibri"/>
                <a:cs typeface="Calibri"/>
              </a:rPr>
              <a:t>suicide</a:t>
            </a:r>
            <a:r>
              <a:rPr sz="3000" b="1" spc="30" dirty="0">
                <a:solidFill>
                  <a:srgbClr val="FFFFFF"/>
                </a:solidFill>
                <a:latin typeface="Calibri"/>
                <a:cs typeface="Calibri"/>
              </a:rPr>
              <a:t> </a:t>
            </a:r>
            <a:r>
              <a:rPr sz="3000" b="1" spc="155" dirty="0">
                <a:solidFill>
                  <a:srgbClr val="FFFFFF"/>
                </a:solidFill>
                <a:latin typeface="Calibri"/>
                <a:cs typeface="Calibri"/>
              </a:rPr>
              <a:t>rate,  </a:t>
            </a:r>
            <a:r>
              <a:rPr sz="3000" b="1" spc="175" dirty="0">
                <a:solidFill>
                  <a:srgbClr val="FFFFFF"/>
                </a:solidFill>
                <a:latin typeface="Calibri"/>
                <a:cs typeface="Calibri"/>
              </a:rPr>
              <a:t>followed</a:t>
            </a:r>
            <a:r>
              <a:rPr sz="3000" b="1" spc="30" dirty="0">
                <a:solidFill>
                  <a:srgbClr val="FFFFFF"/>
                </a:solidFill>
                <a:latin typeface="Calibri"/>
                <a:cs typeface="Calibri"/>
              </a:rPr>
              <a:t> </a:t>
            </a:r>
            <a:r>
              <a:rPr sz="3000" b="1" spc="265" dirty="0">
                <a:solidFill>
                  <a:srgbClr val="FFFFFF"/>
                </a:solidFill>
                <a:latin typeface="Calibri"/>
                <a:cs typeface="Calibri"/>
              </a:rPr>
              <a:t>closely</a:t>
            </a:r>
            <a:r>
              <a:rPr sz="3000" b="1" spc="35" dirty="0">
                <a:solidFill>
                  <a:srgbClr val="FFFFFF"/>
                </a:solidFill>
                <a:latin typeface="Calibri"/>
                <a:cs typeface="Calibri"/>
              </a:rPr>
              <a:t> </a:t>
            </a:r>
            <a:r>
              <a:rPr sz="3000" b="1" spc="355" dirty="0">
                <a:solidFill>
                  <a:srgbClr val="FFFFFF"/>
                </a:solidFill>
                <a:latin typeface="Calibri"/>
                <a:cs typeface="Calibri"/>
              </a:rPr>
              <a:t>by</a:t>
            </a:r>
            <a:r>
              <a:rPr sz="3000" b="1" spc="35" dirty="0">
                <a:solidFill>
                  <a:srgbClr val="FFFFFF"/>
                </a:solidFill>
                <a:latin typeface="Calibri"/>
                <a:cs typeface="Calibri"/>
              </a:rPr>
              <a:t> </a:t>
            </a:r>
            <a:r>
              <a:rPr sz="3000" b="1" spc="240" dirty="0">
                <a:solidFill>
                  <a:srgbClr val="FFFFFF"/>
                </a:solidFill>
                <a:latin typeface="Calibri"/>
                <a:cs typeface="Calibri"/>
              </a:rPr>
              <a:t>adults</a:t>
            </a:r>
            <a:r>
              <a:rPr sz="3000" b="1" spc="35" dirty="0">
                <a:solidFill>
                  <a:srgbClr val="FFFFFF"/>
                </a:solidFill>
                <a:latin typeface="Calibri"/>
                <a:cs typeface="Calibri"/>
              </a:rPr>
              <a:t> </a:t>
            </a:r>
            <a:r>
              <a:rPr sz="3000" b="1" spc="290" dirty="0">
                <a:solidFill>
                  <a:srgbClr val="FFFFFF"/>
                </a:solidFill>
                <a:latin typeface="Calibri"/>
                <a:cs typeface="Calibri"/>
              </a:rPr>
              <a:t>aged</a:t>
            </a:r>
            <a:r>
              <a:rPr sz="3000" b="1" spc="30" dirty="0">
                <a:solidFill>
                  <a:srgbClr val="FFFFFF"/>
                </a:solidFill>
                <a:latin typeface="Calibri"/>
                <a:cs typeface="Calibri"/>
              </a:rPr>
              <a:t> </a:t>
            </a:r>
            <a:r>
              <a:rPr sz="3000" b="1" spc="370" dirty="0">
                <a:solidFill>
                  <a:srgbClr val="FFFFFF"/>
                </a:solidFill>
                <a:latin typeface="Calibri"/>
                <a:cs typeface="Calibri"/>
              </a:rPr>
              <a:t>75-84</a:t>
            </a:r>
            <a:endParaRPr sz="3000">
              <a:latin typeface="Calibri"/>
              <a:cs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94" y="10065746"/>
            <a:ext cx="1242060" cy="221615"/>
          </a:xfrm>
          <a:custGeom>
            <a:avLst/>
            <a:gdLst/>
            <a:ahLst/>
            <a:cxnLst/>
            <a:rect l="l" t="t" r="r" b="b"/>
            <a:pathLst>
              <a:path w="1242060" h="221615">
                <a:moveTo>
                  <a:pt x="0" y="221225"/>
                </a:moveTo>
                <a:lnTo>
                  <a:pt x="1241659" y="221225"/>
                </a:lnTo>
                <a:lnTo>
                  <a:pt x="1241659" y="0"/>
                </a:lnTo>
                <a:lnTo>
                  <a:pt x="0" y="0"/>
                </a:lnTo>
                <a:lnTo>
                  <a:pt x="0" y="221225"/>
                </a:lnTo>
                <a:close/>
              </a:path>
            </a:pathLst>
          </a:custGeom>
          <a:solidFill>
            <a:srgbClr val="003378"/>
          </a:solidFill>
        </p:spPr>
        <p:txBody>
          <a:bodyPr wrap="square" lIns="0" tIns="0" rIns="0" bIns="0" rtlCol="0"/>
          <a:lstStyle/>
          <a:p>
            <a:endParaRPr/>
          </a:p>
        </p:txBody>
      </p:sp>
      <p:sp>
        <p:nvSpPr>
          <p:cNvPr id="3" name="object 3"/>
          <p:cNvSpPr/>
          <p:nvPr/>
        </p:nvSpPr>
        <p:spPr>
          <a:xfrm>
            <a:off x="1241565" y="10065746"/>
            <a:ext cx="2483485" cy="221615"/>
          </a:xfrm>
          <a:custGeom>
            <a:avLst/>
            <a:gdLst/>
            <a:ahLst/>
            <a:cxnLst/>
            <a:rect l="l" t="t" r="r" b="b"/>
            <a:pathLst>
              <a:path w="2483485" h="221615">
                <a:moveTo>
                  <a:pt x="0" y="221225"/>
                </a:moveTo>
                <a:lnTo>
                  <a:pt x="0" y="0"/>
                </a:lnTo>
                <a:lnTo>
                  <a:pt x="2483319" y="0"/>
                </a:lnTo>
                <a:lnTo>
                  <a:pt x="2483319" y="221225"/>
                </a:lnTo>
                <a:lnTo>
                  <a:pt x="0" y="221225"/>
                </a:lnTo>
                <a:close/>
              </a:path>
            </a:pathLst>
          </a:custGeom>
          <a:solidFill>
            <a:srgbClr val="E1E1E1">
              <a:alpha val="75000"/>
            </a:srgbClr>
          </a:solidFill>
        </p:spPr>
        <p:txBody>
          <a:bodyPr wrap="square" lIns="0" tIns="0" rIns="0" bIns="0" rtlCol="0"/>
          <a:lstStyle/>
          <a:p>
            <a:endParaRPr/>
          </a:p>
        </p:txBody>
      </p:sp>
      <p:sp>
        <p:nvSpPr>
          <p:cNvPr id="4" name="object 4"/>
          <p:cNvSpPr/>
          <p:nvPr/>
        </p:nvSpPr>
        <p:spPr>
          <a:xfrm>
            <a:off x="16009348" y="1177402"/>
            <a:ext cx="950594" cy="950594"/>
          </a:xfrm>
          <a:custGeom>
            <a:avLst/>
            <a:gdLst/>
            <a:ahLst/>
            <a:cxnLst/>
            <a:rect l="l" t="t" r="r" b="b"/>
            <a:pathLst>
              <a:path w="950594" h="950594">
                <a:moveTo>
                  <a:pt x="474983" y="949966"/>
                </a:moveTo>
                <a:lnTo>
                  <a:pt x="426434" y="947513"/>
                </a:lnTo>
                <a:lnTo>
                  <a:pt x="379285" y="940312"/>
                </a:lnTo>
                <a:lnTo>
                  <a:pt x="333773" y="928604"/>
                </a:lnTo>
                <a:lnTo>
                  <a:pt x="290138" y="912626"/>
                </a:lnTo>
                <a:lnTo>
                  <a:pt x="248620" y="892619"/>
                </a:lnTo>
                <a:lnTo>
                  <a:pt x="209457" y="868821"/>
                </a:lnTo>
                <a:lnTo>
                  <a:pt x="172889" y="841472"/>
                </a:lnTo>
                <a:lnTo>
                  <a:pt x="139155" y="810811"/>
                </a:lnTo>
                <a:lnTo>
                  <a:pt x="108494" y="777077"/>
                </a:lnTo>
                <a:lnTo>
                  <a:pt x="81144" y="740509"/>
                </a:lnTo>
                <a:lnTo>
                  <a:pt x="57347" y="701346"/>
                </a:lnTo>
                <a:lnTo>
                  <a:pt x="37340" y="659827"/>
                </a:lnTo>
                <a:lnTo>
                  <a:pt x="21362" y="616193"/>
                </a:lnTo>
                <a:lnTo>
                  <a:pt x="9653" y="570681"/>
                </a:lnTo>
                <a:lnTo>
                  <a:pt x="2453" y="523531"/>
                </a:lnTo>
                <a:lnTo>
                  <a:pt x="0" y="474983"/>
                </a:lnTo>
                <a:lnTo>
                  <a:pt x="2453" y="426434"/>
                </a:lnTo>
                <a:lnTo>
                  <a:pt x="9653" y="379285"/>
                </a:lnTo>
                <a:lnTo>
                  <a:pt x="21362" y="333773"/>
                </a:lnTo>
                <a:lnTo>
                  <a:pt x="37340" y="290138"/>
                </a:lnTo>
                <a:lnTo>
                  <a:pt x="57347" y="248620"/>
                </a:lnTo>
                <a:lnTo>
                  <a:pt x="81144" y="209457"/>
                </a:lnTo>
                <a:lnTo>
                  <a:pt x="108494" y="172889"/>
                </a:lnTo>
                <a:lnTo>
                  <a:pt x="139155" y="139155"/>
                </a:lnTo>
                <a:lnTo>
                  <a:pt x="172889" y="108494"/>
                </a:lnTo>
                <a:lnTo>
                  <a:pt x="209457" y="81144"/>
                </a:lnTo>
                <a:lnTo>
                  <a:pt x="248620" y="57347"/>
                </a:lnTo>
                <a:lnTo>
                  <a:pt x="290138" y="37340"/>
                </a:lnTo>
                <a:lnTo>
                  <a:pt x="333773" y="21362"/>
                </a:lnTo>
                <a:lnTo>
                  <a:pt x="379285" y="9653"/>
                </a:lnTo>
                <a:lnTo>
                  <a:pt x="426434" y="2453"/>
                </a:lnTo>
                <a:lnTo>
                  <a:pt x="474983" y="0"/>
                </a:lnTo>
                <a:lnTo>
                  <a:pt x="523531" y="2453"/>
                </a:lnTo>
                <a:lnTo>
                  <a:pt x="570681" y="9653"/>
                </a:lnTo>
                <a:lnTo>
                  <a:pt x="616193" y="21362"/>
                </a:lnTo>
                <a:lnTo>
                  <a:pt x="659827" y="37340"/>
                </a:lnTo>
                <a:lnTo>
                  <a:pt x="661194" y="37998"/>
                </a:lnTo>
                <a:lnTo>
                  <a:pt x="474983" y="37998"/>
                </a:lnTo>
                <a:lnTo>
                  <a:pt x="427384" y="40563"/>
                </a:lnTo>
                <a:lnTo>
                  <a:pt x="381266" y="48081"/>
                </a:lnTo>
                <a:lnTo>
                  <a:pt x="336896" y="60284"/>
                </a:lnTo>
                <a:lnTo>
                  <a:pt x="294541" y="76906"/>
                </a:lnTo>
                <a:lnTo>
                  <a:pt x="254467" y="97679"/>
                </a:lnTo>
                <a:lnTo>
                  <a:pt x="216943" y="122336"/>
                </a:lnTo>
                <a:lnTo>
                  <a:pt x="182235" y="150611"/>
                </a:lnTo>
                <a:lnTo>
                  <a:pt x="150611" y="182235"/>
                </a:lnTo>
                <a:lnTo>
                  <a:pt x="122336" y="216943"/>
                </a:lnTo>
                <a:lnTo>
                  <a:pt x="97679" y="254467"/>
                </a:lnTo>
                <a:lnTo>
                  <a:pt x="76906" y="294541"/>
                </a:lnTo>
                <a:lnTo>
                  <a:pt x="60284" y="336896"/>
                </a:lnTo>
                <a:lnTo>
                  <a:pt x="48081" y="381266"/>
                </a:lnTo>
                <a:lnTo>
                  <a:pt x="40563" y="427384"/>
                </a:lnTo>
                <a:lnTo>
                  <a:pt x="37998" y="474983"/>
                </a:lnTo>
                <a:lnTo>
                  <a:pt x="40563" y="522582"/>
                </a:lnTo>
                <a:lnTo>
                  <a:pt x="48081" y="568700"/>
                </a:lnTo>
                <a:lnTo>
                  <a:pt x="60284" y="613070"/>
                </a:lnTo>
                <a:lnTo>
                  <a:pt x="76906" y="655425"/>
                </a:lnTo>
                <a:lnTo>
                  <a:pt x="97679" y="695498"/>
                </a:lnTo>
                <a:lnTo>
                  <a:pt x="122336" y="733022"/>
                </a:lnTo>
                <a:lnTo>
                  <a:pt x="150611" y="767730"/>
                </a:lnTo>
                <a:lnTo>
                  <a:pt x="182235" y="799355"/>
                </a:lnTo>
                <a:lnTo>
                  <a:pt x="216943" y="827630"/>
                </a:lnTo>
                <a:lnTo>
                  <a:pt x="254467" y="852287"/>
                </a:lnTo>
                <a:lnTo>
                  <a:pt x="294541" y="873060"/>
                </a:lnTo>
                <a:lnTo>
                  <a:pt x="336896" y="889681"/>
                </a:lnTo>
                <a:lnTo>
                  <a:pt x="381266" y="901885"/>
                </a:lnTo>
                <a:lnTo>
                  <a:pt x="427384" y="909402"/>
                </a:lnTo>
                <a:lnTo>
                  <a:pt x="474983" y="911968"/>
                </a:lnTo>
                <a:lnTo>
                  <a:pt x="661194" y="911968"/>
                </a:lnTo>
                <a:lnTo>
                  <a:pt x="659827" y="912626"/>
                </a:lnTo>
                <a:lnTo>
                  <a:pt x="616193" y="928604"/>
                </a:lnTo>
                <a:lnTo>
                  <a:pt x="570681" y="940312"/>
                </a:lnTo>
                <a:lnTo>
                  <a:pt x="523531" y="947513"/>
                </a:lnTo>
                <a:lnTo>
                  <a:pt x="474983" y="949966"/>
                </a:lnTo>
                <a:close/>
              </a:path>
              <a:path w="950594" h="950594">
                <a:moveTo>
                  <a:pt x="661194" y="911968"/>
                </a:moveTo>
                <a:lnTo>
                  <a:pt x="474983" y="911968"/>
                </a:lnTo>
                <a:lnTo>
                  <a:pt x="522582" y="909402"/>
                </a:lnTo>
                <a:lnTo>
                  <a:pt x="568700" y="901885"/>
                </a:lnTo>
                <a:lnTo>
                  <a:pt x="613070" y="889681"/>
                </a:lnTo>
                <a:lnTo>
                  <a:pt x="655425" y="873060"/>
                </a:lnTo>
                <a:lnTo>
                  <a:pt x="695498" y="852287"/>
                </a:lnTo>
                <a:lnTo>
                  <a:pt x="733022" y="827630"/>
                </a:lnTo>
                <a:lnTo>
                  <a:pt x="767730" y="799355"/>
                </a:lnTo>
                <a:lnTo>
                  <a:pt x="799355" y="767730"/>
                </a:lnTo>
                <a:lnTo>
                  <a:pt x="827630" y="733022"/>
                </a:lnTo>
                <a:lnTo>
                  <a:pt x="852287" y="695498"/>
                </a:lnTo>
                <a:lnTo>
                  <a:pt x="873060" y="655425"/>
                </a:lnTo>
                <a:lnTo>
                  <a:pt x="889681" y="613070"/>
                </a:lnTo>
                <a:lnTo>
                  <a:pt x="901885" y="568700"/>
                </a:lnTo>
                <a:lnTo>
                  <a:pt x="909402" y="522582"/>
                </a:lnTo>
                <a:lnTo>
                  <a:pt x="911968" y="474983"/>
                </a:lnTo>
                <a:lnTo>
                  <a:pt x="909402" y="427384"/>
                </a:lnTo>
                <a:lnTo>
                  <a:pt x="901885" y="381266"/>
                </a:lnTo>
                <a:lnTo>
                  <a:pt x="889681" y="336896"/>
                </a:lnTo>
                <a:lnTo>
                  <a:pt x="873060" y="294541"/>
                </a:lnTo>
                <a:lnTo>
                  <a:pt x="852287" y="254467"/>
                </a:lnTo>
                <a:lnTo>
                  <a:pt x="827630" y="216943"/>
                </a:lnTo>
                <a:lnTo>
                  <a:pt x="799355" y="182235"/>
                </a:lnTo>
                <a:lnTo>
                  <a:pt x="767730" y="150611"/>
                </a:lnTo>
                <a:lnTo>
                  <a:pt x="733022" y="122336"/>
                </a:lnTo>
                <a:lnTo>
                  <a:pt x="695498" y="97679"/>
                </a:lnTo>
                <a:lnTo>
                  <a:pt x="655425" y="76906"/>
                </a:lnTo>
                <a:lnTo>
                  <a:pt x="613070" y="60284"/>
                </a:lnTo>
                <a:lnTo>
                  <a:pt x="568700" y="48081"/>
                </a:lnTo>
                <a:lnTo>
                  <a:pt x="522582" y="40563"/>
                </a:lnTo>
                <a:lnTo>
                  <a:pt x="474983" y="37998"/>
                </a:lnTo>
                <a:lnTo>
                  <a:pt x="661194" y="37998"/>
                </a:lnTo>
                <a:lnTo>
                  <a:pt x="701346" y="57347"/>
                </a:lnTo>
                <a:lnTo>
                  <a:pt x="740509" y="81144"/>
                </a:lnTo>
                <a:lnTo>
                  <a:pt x="777077" y="108494"/>
                </a:lnTo>
                <a:lnTo>
                  <a:pt x="810811" y="139155"/>
                </a:lnTo>
                <a:lnTo>
                  <a:pt x="841472" y="172889"/>
                </a:lnTo>
                <a:lnTo>
                  <a:pt x="868821" y="209457"/>
                </a:lnTo>
                <a:lnTo>
                  <a:pt x="892619" y="248620"/>
                </a:lnTo>
                <a:lnTo>
                  <a:pt x="912626" y="290138"/>
                </a:lnTo>
                <a:lnTo>
                  <a:pt x="928604" y="333773"/>
                </a:lnTo>
                <a:lnTo>
                  <a:pt x="940312" y="379285"/>
                </a:lnTo>
                <a:lnTo>
                  <a:pt x="947513" y="426434"/>
                </a:lnTo>
                <a:lnTo>
                  <a:pt x="949966" y="474983"/>
                </a:lnTo>
                <a:lnTo>
                  <a:pt x="947513" y="523531"/>
                </a:lnTo>
                <a:lnTo>
                  <a:pt x="940312" y="570681"/>
                </a:lnTo>
                <a:lnTo>
                  <a:pt x="928604" y="616193"/>
                </a:lnTo>
                <a:lnTo>
                  <a:pt x="912626" y="659827"/>
                </a:lnTo>
                <a:lnTo>
                  <a:pt x="892619" y="701346"/>
                </a:lnTo>
                <a:lnTo>
                  <a:pt x="868821" y="740509"/>
                </a:lnTo>
                <a:lnTo>
                  <a:pt x="841472" y="777077"/>
                </a:lnTo>
                <a:lnTo>
                  <a:pt x="810811" y="810811"/>
                </a:lnTo>
                <a:lnTo>
                  <a:pt x="777077" y="841472"/>
                </a:lnTo>
                <a:lnTo>
                  <a:pt x="740509" y="868821"/>
                </a:lnTo>
                <a:lnTo>
                  <a:pt x="701346" y="892619"/>
                </a:lnTo>
                <a:lnTo>
                  <a:pt x="661194" y="911968"/>
                </a:lnTo>
                <a:close/>
              </a:path>
              <a:path w="950594" h="950594">
                <a:moveTo>
                  <a:pt x="398986" y="708863"/>
                </a:moveTo>
                <a:lnTo>
                  <a:pt x="358612" y="676455"/>
                </a:lnTo>
                <a:lnTo>
                  <a:pt x="353120" y="663071"/>
                </a:lnTo>
                <a:lnTo>
                  <a:pt x="354493" y="655888"/>
                </a:lnTo>
                <a:lnTo>
                  <a:pt x="358612" y="649539"/>
                </a:lnTo>
                <a:lnTo>
                  <a:pt x="533366" y="474983"/>
                </a:lnTo>
                <a:lnTo>
                  <a:pt x="358612" y="300426"/>
                </a:lnTo>
                <a:lnTo>
                  <a:pt x="354493" y="294078"/>
                </a:lnTo>
                <a:lnTo>
                  <a:pt x="353120" y="286894"/>
                </a:lnTo>
                <a:lnTo>
                  <a:pt x="354493" y="279748"/>
                </a:lnTo>
                <a:lnTo>
                  <a:pt x="358612" y="273511"/>
                </a:lnTo>
                <a:lnTo>
                  <a:pt x="385528" y="246595"/>
                </a:lnTo>
                <a:lnTo>
                  <a:pt x="391848" y="242476"/>
                </a:lnTo>
                <a:lnTo>
                  <a:pt x="398986" y="241103"/>
                </a:lnTo>
                <a:lnTo>
                  <a:pt x="406123" y="242476"/>
                </a:lnTo>
                <a:lnTo>
                  <a:pt x="412443" y="246595"/>
                </a:lnTo>
                <a:lnTo>
                  <a:pt x="627373" y="461525"/>
                </a:lnTo>
                <a:lnTo>
                  <a:pt x="631604" y="467846"/>
                </a:lnTo>
                <a:lnTo>
                  <a:pt x="633014" y="474983"/>
                </a:lnTo>
                <a:lnTo>
                  <a:pt x="631604" y="482120"/>
                </a:lnTo>
                <a:lnTo>
                  <a:pt x="627373" y="488441"/>
                </a:lnTo>
                <a:lnTo>
                  <a:pt x="412443" y="703371"/>
                </a:lnTo>
                <a:lnTo>
                  <a:pt x="406123" y="707490"/>
                </a:lnTo>
                <a:lnTo>
                  <a:pt x="398986" y="708863"/>
                </a:lnTo>
                <a:close/>
              </a:path>
            </a:pathLst>
          </a:custGeom>
          <a:solidFill>
            <a:srgbClr val="003378"/>
          </a:solidFill>
        </p:spPr>
        <p:txBody>
          <a:bodyPr wrap="square" lIns="0" tIns="0" rIns="0" bIns="0" rtlCol="0"/>
          <a:lstStyle/>
          <a:p>
            <a:endParaRPr/>
          </a:p>
        </p:txBody>
      </p:sp>
      <p:sp>
        <p:nvSpPr>
          <p:cNvPr id="5" name="object 5"/>
          <p:cNvSpPr/>
          <p:nvPr/>
        </p:nvSpPr>
        <p:spPr>
          <a:xfrm>
            <a:off x="3997105" y="3333750"/>
            <a:ext cx="2402969" cy="2402958"/>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3728794" y="3566990"/>
            <a:ext cx="442595" cy="814705"/>
          </a:xfrm>
          <a:custGeom>
            <a:avLst/>
            <a:gdLst/>
            <a:ahLst/>
            <a:cxnLst/>
            <a:rect l="l" t="t" r="r" b="b"/>
            <a:pathLst>
              <a:path w="442595" h="814704">
                <a:moveTo>
                  <a:pt x="0" y="814591"/>
                </a:moveTo>
                <a:lnTo>
                  <a:pt x="0" y="0"/>
                </a:lnTo>
                <a:lnTo>
                  <a:pt x="442402" y="407295"/>
                </a:lnTo>
                <a:lnTo>
                  <a:pt x="0" y="814591"/>
                </a:lnTo>
                <a:close/>
              </a:path>
            </a:pathLst>
          </a:custGeom>
          <a:solidFill>
            <a:srgbClr val="003378"/>
          </a:solidFill>
        </p:spPr>
        <p:txBody>
          <a:bodyPr wrap="square" lIns="0" tIns="0" rIns="0" bIns="0" rtlCol="0"/>
          <a:lstStyle/>
          <a:p>
            <a:endParaRPr/>
          </a:p>
        </p:txBody>
      </p:sp>
      <p:sp>
        <p:nvSpPr>
          <p:cNvPr id="7" name="object 7"/>
          <p:cNvSpPr/>
          <p:nvPr/>
        </p:nvSpPr>
        <p:spPr>
          <a:xfrm>
            <a:off x="3991106" y="6290703"/>
            <a:ext cx="2402969" cy="2402959"/>
          </a:xfrm>
          <a:prstGeom prst="rect">
            <a:avLst/>
          </a:prstGeom>
          <a:blipFill>
            <a:blip r:embed="rId4" cstate="print"/>
            <a:stretch>
              <a:fillRect/>
            </a:stretch>
          </a:blipFill>
        </p:spPr>
        <p:txBody>
          <a:bodyPr wrap="square" lIns="0" tIns="0" rIns="0" bIns="0" rtlCol="0"/>
          <a:lstStyle/>
          <a:p>
            <a:endParaRPr/>
          </a:p>
        </p:txBody>
      </p:sp>
      <p:sp>
        <p:nvSpPr>
          <p:cNvPr id="8" name="object 8"/>
          <p:cNvSpPr/>
          <p:nvPr/>
        </p:nvSpPr>
        <p:spPr>
          <a:xfrm>
            <a:off x="3722796" y="6523945"/>
            <a:ext cx="442595" cy="814705"/>
          </a:xfrm>
          <a:custGeom>
            <a:avLst/>
            <a:gdLst/>
            <a:ahLst/>
            <a:cxnLst/>
            <a:rect l="l" t="t" r="r" b="b"/>
            <a:pathLst>
              <a:path w="442595" h="814704">
                <a:moveTo>
                  <a:pt x="0" y="814591"/>
                </a:moveTo>
                <a:lnTo>
                  <a:pt x="0" y="0"/>
                </a:lnTo>
                <a:lnTo>
                  <a:pt x="442402" y="407295"/>
                </a:lnTo>
                <a:lnTo>
                  <a:pt x="0" y="814591"/>
                </a:lnTo>
                <a:close/>
              </a:path>
            </a:pathLst>
          </a:custGeom>
          <a:solidFill>
            <a:srgbClr val="003378"/>
          </a:solidFill>
        </p:spPr>
        <p:txBody>
          <a:bodyPr wrap="square" lIns="0" tIns="0" rIns="0" bIns="0" rtlCol="0"/>
          <a:lstStyle/>
          <a:p>
            <a:endParaRPr/>
          </a:p>
        </p:txBody>
      </p:sp>
      <p:sp>
        <p:nvSpPr>
          <p:cNvPr id="9" name="object 9"/>
          <p:cNvSpPr/>
          <p:nvPr/>
        </p:nvSpPr>
        <p:spPr>
          <a:xfrm>
            <a:off x="9503928" y="3333750"/>
            <a:ext cx="2402969" cy="2402958"/>
          </a:xfrm>
          <a:prstGeom prst="rect">
            <a:avLst/>
          </a:prstGeom>
          <a:blipFill>
            <a:blip r:embed="rId5" cstate="print"/>
            <a:stretch>
              <a:fillRect/>
            </a:stretch>
          </a:blipFill>
        </p:spPr>
        <p:txBody>
          <a:bodyPr wrap="square" lIns="0" tIns="0" rIns="0" bIns="0" rtlCol="0"/>
          <a:lstStyle/>
          <a:p>
            <a:endParaRPr/>
          </a:p>
        </p:txBody>
      </p:sp>
      <p:sp>
        <p:nvSpPr>
          <p:cNvPr id="10" name="object 10"/>
          <p:cNvSpPr/>
          <p:nvPr/>
        </p:nvSpPr>
        <p:spPr>
          <a:xfrm>
            <a:off x="9235617" y="3566990"/>
            <a:ext cx="442595" cy="814705"/>
          </a:xfrm>
          <a:custGeom>
            <a:avLst/>
            <a:gdLst/>
            <a:ahLst/>
            <a:cxnLst/>
            <a:rect l="l" t="t" r="r" b="b"/>
            <a:pathLst>
              <a:path w="442595" h="814704">
                <a:moveTo>
                  <a:pt x="0" y="814591"/>
                </a:moveTo>
                <a:lnTo>
                  <a:pt x="0" y="0"/>
                </a:lnTo>
                <a:lnTo>
                  <a:pt x="442402" y="407295"/>
                </a:lnTo>
                <a:lnTo>
                  <a:pt x="0" y="814591"/>
                </a:lnTo>
                <a:close/>
              </a:path>
            </a:pathLst>
          </a:custGeom>
          <a:solidFill>
            <a:srgbClr val="003378"/>
          </a:solidFill>
        </p:spPr>
        <p:txBody>
          <a:bodyPr wrap="square" lIns="0" tIns="0" rIns="0" bIns="0" rtlCol="0"/>
          <a:lstStyle/>
          <a:p>
            <a:endParaRPr/>
          </a:p>
        </p:txBody>
      </p:sp>
      <p:sp>
        <p:nvSpPr>
          <p:cNvPr id="11" name="object 11"/>
          <p:cNvSpPr/>
          <p:nvPr/>
        </p:nvSpPr>
        <p:spPr>
          <a:xfrm>
            <a:off x="9497930" y="6290703"/>
            <a:ext cx="2402969" cy="2402959"/>
          </a:xfrm>
          <a:prstGeom prst="rect">
            <a:avLst/>
          </a:prstGeom>
          <a:blipFill>
            <a:blip r:embed="rId6" cstate="print"/>
            <a:stretch>
              <a:fillRect/>
            </a:stretch>
          </a:blipFill>
        </p:spPr>
        <p:txBody>
          <a:bodyPr wrap="square" lIns="0" tIns="0" rIns="0" bIns="0" rtlCol="0"/>
          <a:lstStyle/>
          <a:p>
            <a:endParaRPr/>
          </a:p>
        </p:txBody>
      </p:sp>
      <p:sp>
        <p:nvSpPr>
          <p:cNvPr id="12" name="object 12"/>
          <p:cNvSpPr/>
          <p:nvPr/>
        </p:nvSpPr>
        <p:spPr>
          <a:xfrm>
            <a:off x="9229619" y="6523945"/>
            <a:ext cx="442595" cy="814705"/>
          </a:xfrm>
          <a:custGeom>
            <a:avLst/>
            <a:gdLst/>
            <a:ahLst/>
            <a:cxnLst/>
            <a:rect l="l" t="t" r="r" b="b"/>
            <a:pathLst>
              <a:path w="442595" h="814704">
                <a:moveTo>
                  <a:pt x="0" y="814591"/>
                </a:moveTo>
                <a:lnTo>
                  <a:pt x="0" y="0"/>
                </a:lnTo>
                <a:lnTo>
                  <a:pt x="442402" y="407295"/>
                </a:lnTo>
                <a:lnTo>
                  <a:pt x="0" y="814591"/>
                </a:lnTo>
                <a:close/>
              </a:path>
            </a:pathLst>
          </a:custGeom>
          <a:solidFill>
            <a:srgbClr val="003378"/>
          </a:solidFill>
        </p:spPr>
        <p:txBody>
          <a:bodyPr wrap="square" lIns="0" tIns="0" rIns="0" bIns="0" rtlCol="0"/>
          <a:lstStyle/>
          <a:p>
            <a:endParaRPr/>
          </a:p>
        </p:txBody>
      </p:sp>
      <p:sp>
        <p:nvSpPr>
          <p:cNvPr id="13" name="object 13"/>
          <p:cNvSpPr/>
          <p:nvPr/>
        </p:nvSpPr>
        <p:spPr>
          <a:xfrm>
            <a:off x="15013051" y="4790461"/>
            <a:ext cx="2402968" cy="2402959"/>
          </a:xfrm>
          <a:prstGeom prst="rect">
            <a:avLst/>
          </a:prstGeom>
          <a:blipFill>
            <a:blip r:embed="rId7" cstate="print"/>
            <a:stretch>
              <a:fillRect/>
            </a:stretch>
          </a:blipFill>
        </p:spPr>
        <p:txBody>
          <a:bodyPr wrap="square" lIns="0" tIns="0" rIns="0" bIns="0" rtlCol="0"/>
          <a:lstStyle/>
          <a:p>
            <a:endParaRPr/>
          </a:p>
        </p:txBody>
      </p:sp>
      <p:sp>
        <p:nvSpPr>
          <p:cNvPr id="14" name="object 14"/>
          <p:cNvSpPr/>
          <p:nvPr/>
        </p:nvSpPr>
        <p:spPr>
          <a:xfrm>
            <a:off x="14744741" y="5023702"/>
            <a:ext cx="442595" cy="814705"/>
          </a:xfrm>
          <a:custGeom>
            <a:avLst/>
            <a:gdLst/>
            <a:ahLst/>
            <a:cxnLst/>
            <a:rect l="l" t="t" r="r" b="b"/>
            <a:pathLst>
              <a:path w="442594" h="814704">
                <a:moveTo>
                  <a:pt x="0" y="814591"/>
                </a:moveTo>
                <a:lnTo>
                  <a:pt x="0" y="0"/>
                </a:lnTo>
                <a:lnTo>
                  <a:pt x="442402" y="407294"/>
                </a:lnTo>
                <a:lnTo>
                  <a:pt x="0" y="814591"/>
                </a:lnTo>
                <a:close/>
              </a:path>
            </a:pathLst>
          </a:custGeom>
          <a:solidFill>
            <a:srgbClr val="003378"/>
          </a:solidFill>
        </p:spPr>
        <p:txBody>
          <a:bodyPr wrap="square" lIns="0" tIns="0" rIns="0" bIns="0" rtlCol="0"/>
          <a:lstStyle/>
          <a:p>
            <a:endParaRPr/>
          </a:p>
        </p:txBody>
      </p:sp>
      <p:sp>
        <p:nvSpPr>
          <p:cNvPr id="15" name="object 15"/>
          <p:cNvSpPr txBox="1">
            <a:spLocks noGrp="1"/>
          </p:cNvSpPr>
          <p:nvPr>
            <p:ph type="title"/>
          </p:nvPr>
        </p:nvSpPr>
        <p:spPr>
          <a:xfrm>
            <a:off x="1320799" y="977900"/>
            <a:ext cx="5826125" cy="1168400"/>
          </a:xfrm>
          <a:prstGeom prst="rect">
            <a:avLst/>
          </a:prstGeom>
        </p:spPr>
        <p:txBody>
          <a:bodyPr vert="horz" wrap="square" lIns="0" tIns="12700" rIns="0" bIns="0" rtlCol="0">
            <a:spAutoFit/>
          </a:bodyPr>
          <a:lstStyle/>
          <a:p>
            <a:pPr marL="12700">
              <a:lnSpc>
                <a:spcPct val="100000"/>
              </a:lnSpc>
              <a:spcBef>
                <a:spcPts val="100"/>
              </a:spcBef>
            </a:pPr>
            <a:r>
              <a:rPr sz="7500" spc="650" dirty="0">
                <a:solidFill>
                  <a:srgbClr val="003378"/>
                </a:solidFill>
              </a:rPr>
              <a:t>The</a:t>
            </a:r>
            <a:r>
              <a:rPr sz="7500" spc="25" dirty="0">
                <a:solidFill>
                  <a:srgbClr val="003378"/>
                </a:solidFill>
              </a:rPr>
              <a:t> </a:t>
            </a:r>
            <a:r>
              <a:rPr sz="7500" spc="565" dirty="0">
                <a:solidFill>
                  <a:srgbClr val="003378"/>
                </a:solidFill>
              </a:rPr>
              <a:t>Problem</a:t>
            </a:r>
            <a:endParaRPr sz="7500"/>
          </a:p>
        </p:txBody>
      </p:sp>
      <p:sp>
        <p:nvSpPr>
          <p:cNvPr id="16" name="object 16"/>
          <p:cNvSpPr txBox="1"/>
          <p:nvPr/>
        </p:nvSpPr>
        <p:spPr>
          <a:xfrm>
            <a:off x="1333821" y="3333750"/>
            <a:ext cx="2403475" cy="2403475"/>
          </a:xfrm>
          <a:prstGeom prst="rect">
            <a:avLst/>
          </a:prstGeom>
          <a:solidFill>
            <a:srgbClr val="003378"/>
          </a:solidFill>
        </p:spPr>
        <p:txBody>
          <a:bodyPr vert="horz" wrap="square" lIns="0" tIns="273685" rIns="0" bIns="0" rtlCol="0">
            <a:spAutoFit/>
          </a:bodyPr>
          <a:lstStyle/>
          <a:p>
            <a:pPr marL="238760">
              <a:lnSpc>
                <a:spcPts val="3929"/>
              </a:lnSpc>
              <a:spcBef>
                <a:spcPts val="2155"/>
              </a:spcBef>
            </a:pPr>
            <a:r>
              <a:rPr sz="3300" b="1" spc="-35" dirty="0">
                <a:solidFill>
                  <a:srgbClr val="FFFFFF"/>
                </a:solidFill>
                <a:latin typeface="Tahoma"/>
                <a:cs typeface="Tahoma"/>
              </a:rPr>
              <a:t>01</a:t>
            </a:r>
            <a:endParaRPr sz="3300">
              <a:latin typeface="Tahoma"/>
              <a:cs typeface="Tahoma"/>
            </a:endParaRPr>
          </a:p>
          <a:p>
            <a:pPr marL="238760">
              <a:lnSpc>
                <a:spcPts val="3750"/>
              </a:lnSpc>
            </a:pPr>
            <a:r>
              <a:rPr sz="3150" b="1" spc="285" dirty="0">
                <a:solidFill>
                  <a:srgbClr val="FFFFFF"/>
                </a:solidFill>
                <a:latin typeface="Calibri"/>
                <a:cs typeface="Calibri"/>
              </a:rPr>
              <a:t>stigma</a:t>
            </a:r>
            <a:endParaRPr sz="3150">
              <a:latin typeface="Calibri"/>
              <a:cs typeface="Calibri"/>
            </a:endParaRPr>
          </a:p>
        </p:txBody>
      </p:sp>
      <p:sp>
        <p:nvSpPr>
          <p:cNvPr id="17" name="object 17"/>
          <p:cNvSpPr txBox="1"/>
          <p:nvPr/>
        </p:nvSpPr>
        <p:spPr>
          <a:xfrm>
            <a:off x="1327823" y="6290702"/>
            <a:ext cx="2403475" cy="2403475"/>
          </a:xfrm>
          <a:prstGeom prst="rect">
            <a:avLst/>
          </a:prstGeom>
          <a:solidFill>
            <a:srgbClr val="003378"/>
          </a:solidFill>
        </p:spPr>
        <p:txBody>
          <a:bodyPr vert="horz" wrap="square" lIns="0" tIns="0" rIns="0" bIns="0" rtlCol="0">
            <a:spAutoFit/>
          </a:bodyPr>
          <a:lstStyle/>
          <a:p>
            <a:pPr>
              <a:lnSpc>
                <a:spcPct val="100000"/>
              </a:lnSpc>
            </a:pPr>
            <a:endParaRPr sz="3800">
              <a:latin typeface="Times New Roman"/>
              <a:cs typeface="Times New Roman"/>
            </a:endParaRPr>
          </a:p>
          <a:p>
            <a:pPr marL="238760">
              <a:lnSpc>
                <a:spcPct val="100000"/>
              </a:lnSpc>
            </a:pPr>
            <a:r>
              <a:rPr sz="3300" b="1" spc="550" dirty="0">
                <a:solidFill>
                  <a:srgbClr val="FFFFFF"/>
                </a:solidFill>
                <a:latin typeface="Tahoma"/>
                <a:cs typeface="Tahoma"/>
              </a:rPr>
              <a:t>02</a:t>
            </a:r>
            <a:endParaRPr sz="3300">
              <a:latin typeface="Tahoma"/>
              <a:cs typeface="Tahoma"/>
            </a:endParaRPr>
          </a:p>
          <a:p>
            <a:pPr marL="238760" marR="60325">
              <a:lnSpc>
                <a:spcPts val="3170"/>
              </a:lnSpc>
              <a:spcBef>
                <a:spcPts val="1635"/>
              </a:spcBef>
            </a:pPr>
            <a:r>
              <a:rPr sz="3150" b="1" spc="295" dirty="0">
                <a:solidFill>
                  <a:srgbClr val="FFFFFF"/>
                </a:solidFill>
                <a:latin typeface="Calibri"/>
                <a:cs typeface="Calibri"/>
              </a:rPr>
              <a:t>lack </a:t>
            </a:r>
            <a:r>
              <a:rPr sz="3150" b="1" spc="180" dirty="0">
                <a:solidFill>
                  <a:srgbClr val="FFFFFF"/>
                </a:solidFill>
                <a:latin typeface="Calibri"/>
                <a:cs typeface="Calibri"/>
              </a:rPr>
              <a:t>of  </a:t>
            </a:r>
            <a:r>
              <a:rPr sz="3150" b="1" spc="270" dirty="0">
                <a:solidFill>
                  <a:srgbClr val="FFFFFF"/>
                </a:solidFill>
                <a:latin typeface="Calibri"/>
                <a:cs typeface="Calibri"/>
              </a:rPr>
              <a:t>a</a:t>
            </a:r>
            <a:r>
              <a:rPr sz="3150" b="1" spc="195" dirty="0">
                <a:solidFill>
                  <a:srgbClr val="FFFFFF"/>
                </a:solidFill>
                <a:latin typeface="Calibri"/>
                <a:cs typeface="Calibri"/>
              </a:rPr>
              <a:t>w</a:t>
            </a:r>
            <a:r>
              <a:rPr sz="3150" b="1" spc="270" dirty="0">
                <a:solidFill>
                  <a:srgbClr val="FFFFFF"/>
                </a:solidFill>
                <a:latin typeface="Calibri"/>
                <a:cs typeface="Calibri"/>
              </a:rPr>
              <a:t>a</a:t>
            </a:r>
            <a:r>
              <a:rPr sz="3150" b="1" spc="135" dirty="0">
                <a:solidFill>
                  <a:srgbClr val="FFFFFF"/>
                </a:solidFill>
                <a:latin typeface="Calibri"/>
                <a:cs typeface="Calibri"/>
              </a:rPr>
              <a:t>r</a:t>
            </a:r>
            <a:r>
              <a:rPr sz="3150" b="1" spc="310" dirty="0">
                <a:solidFill>
                  <a:srgbClr val="FFFFFF"/>
                </a:solidFill>
                <a:latin typeface="Calibri"/>
                <a:cs typeface="Calibri"/>
              </a:rPr>
              <a:t>e</a:t>
            </a:r>
            <a:r>
              <a:rPr sz="3150" b="1" spc="235" dirty="0">
                <a:solidFill>
                  <a:srgbClr val="FFFFFF"/>
                </a:solidFill>
                <a:latin typeface="Calibri"/>
                <a:cs typeface="Calibri"/>
              </a:rPr>
              <a:t>n</a:t>
            </a:r>
            <a:r>
              <a:rPr sz="3150" b="1" spc="310" dirty="0">
                <a:solidFill>
                  <a:srgbClr val="FFFFFF"/>
                </a:solidFill>
                <a:latin typeface="Calibri"/>
                <a:cs typeface="Calibri"/>
              </a:rPr>
              <a:t>e</a:t>
            </a:r>
            <a:r>
              <a:rPr sz="3150" b="1" spc="405" dirty="0">
                <a:solidFill>
                  <a:srgbClr val="FFFFFF"/>
                </a:solidFill>
                <a:latin typeface="Calibri"/>
                <a:cs typeface="Calibri"/>
              </a:rPr>
              <a:t>ss</a:t>
            </a:r>
            <a:endParaRPr sz="3150">
              <a:latin typeface="Calibri"/>
              <a:cs typeface="Calibri"/>
            </a:endParaRPr>
          </a:p>
        </p:txBody>
      </p:sp>
      <p:sp>
        <p:nvSpPr>
          <p:cNvPr id="18" name="object 18"/>
          <p:cNvSpPr txBox="1"/>
          <p:nvPr/>
        </p:nvSpPr>
        <p:spPr>
          <a:xfrm>
            <a:off x="6840645" y="3333750"/>
            <a:ext cx="2403475" cy="2403475"/>
          </a:xfrm>
          <a:prstGeom prst="rect">
            <a:avLst/>
          </a:prstGeom>
          <a:solidFill>
            <a:srgbClr val="003378"/>
          </a:solidFill>
        </p:spPr>
        <p:txBody>
          <a:bodyPr vert="horz" wrap="square" lIns="0" tIns="273685" rIns="0" bIns="0" rtlCol="0">
            <a:spAutoFit/>
          </a:bodyPr>
          <a:lstStyle/>
          <a:p>
            <a:pPr marL="238760">
              <a:lnSpc>
                <a:spcPts val="3929"/>
              </a:lnSpc>
              <a:spcBef>
                <a:spcPts val="2155"/>
              </a:spcBef>
            </a:pPr>
            <a:r>
              <a:rPr sz="3300" b="1" spc="590" dirty="0">
                <a:solidFill>
                  <a:srgbClr val="FFFFFF"/>
                </a:solidFill>
                <a:latin typeface="Tahoma"/>
                <a:cs typeface="Tahoma"/>
              </a:rPr>
              <a:t>03</a:t>
            </a:r>
            <a:endParaRPr sz="3300">
              <a:latin typeface="Tahoma"/>
              <a:cs typeface="Tahoma"/>
            </a:endParaRPr>
          </a:p>
          <a:p>
            <a:pPr marL="238760" marR="776605">
              <a:lnSpc>
                <a:spcPts val="3170"/>
              </a:lnSpc>
              <a:spcBef>
                <a:spcPts val="585"/>
              </a:spcBef>
            </a:pPr>
            <a:r>
              <a:rPr sz="3150" b="1" spc="45" dirty="0">
                <a:solidFill>
                  <a:srgbClr val="FFFFFF"/>
                </a:solidFill>
                <a:latin typeface="Calibri"/>
                <a:cs typeface="Calibri"/>
              </a:rPr>
              <a:t>l</a:t>
            </a:r>
            <a:r>
              <a:rPr sz="3150" b="1" spc="70" dirty="0">
                <a:solidFill>
                  <a:srgbClr val="FFFFFF"/>
                </a:solidFill>
                <a:latin typeface="Calibri"/>
                <a:cs typeface="Calibri"/>
              </a:rPr>
              <a:t>i</a:t>
            </a:r>
            <a:r>
              <a:rPr sz="3150" b="1" spc="405" dirty="0">
                <a:solidFill>
                  <a:srgbClr val="FFFFFF"/>
                </a:solidFill>
                <a:latin typeface="Calibri"/>
                <a:cs typeface="Calibri"/>
              </a:rPr>
              <a:t>m</a:t>
            </a:r>
            <a:r>
              <a:rPr sz="3150" b="1" spc="70" dirty="0">
                <a:solidFill>
                  <a:srgbClr val="FFFFFF"/>
                </a:solidFill>
                <a:latin typeface="Calibri"/>
                <a:cs typeface="Calibri"/>
              </a:rPr>
              <a:t>i</a:t>
            </a:r>
            <a:r>
              <a:rPr sz="3150" b="1" spc="240" dirty="0">
                <a:solidFill>
                  <a:srgbClr val="FFFFFF"/>
                </a:solidFill>
                <a:latin typeface="Calibri"/>
                <a:cs typeface="Calibri"/>
              </a:rPr>
              <a:t>t</a:t>
            </a:r>
            <a:r>
              <a:rPr sz="3150" b="1" spc="310" dirty="0">
                <a:solidFill>
                  <a:srgbClr val="FFFFFF"/>
                </a:solidFill>
                <a:latin typeface="Calibri"/>
                <a:cs typeface="Calibri"/>
              </a:rPr>
              <a:t>e</a:t>
            </a:r>
            <a:r>
              <a:rPr sz="3150" b="1" spc="229" dirty="0">
                <a:solidFill>
                  <a:srgbClr val="FFFFFF"/>
                </a:solidFill>
                <a:latin typeface="Calibri"/>
                <a:cs typeface="Calibri"/>
              </a:rPr>
              <a:t>d  </a:t>
            </a:r>
            <a:r>
              <a:rPr sz="3150" b="1" spc="270" dirty="0">
                <a:solidFill>
                  <a:srgbClr val="FFFFFF"/>
                </a:solidFill>
                <a:latin typeface="Calibri"/>
                <a:cs typeface="Calibri"/>
              </a:rPr>
              <a:t>a</a:t>
            </a:r>
            <a:r>
              <a:rPr sz="3150" b="1" spc="580" dirty="0">
                <a:solidFill>
                  <a:srgbClr val="FFFFFF"/>
                </a:solidFill>
                <a:latin typeface="Calibri"/>
                <a:cs typeface="Calibri"/>
              </a:rPr>
              <a:t>cc</a:t>
            </a:r>
            <a:r>
              <a:rPr sz="3150" b="1" spc="310" dirty="0">
                <a:solidFill>
                  <a:srgbClr val="FFFFFF"/>
                </a:solidFill>
                <a:latin typeface="Calibri"/>
                <a:cs typeface="Calibri"/>
              </a:rPr>
              <a:t>e</a:t>
            </a:r>
            <a:r>
              <a:rPr sz="3150" b="1" spc="405" dirty="0">
                <a:solidFill>
                  <a:srgbClr val="FFFFFF"/>
                </a:solidFill>
                <a:latin typeface="Calibri"/>
                <a:cs typeface="Calibri"/>
              </a:rPr>
              <a:t>ss</a:t>
            </a:r>
            <a:endParaRPr sz="3150">
              <a:latin typeface="Calibri"/>
              <a:cs typeface="Calibri"/>
            </a:endParaRPr>
          </a:p>
          <a:p>
            <a:pPr marL="238760">
              <a:lnSpc>
                <a:spcPts val="1975"/>
              </a:lnSpc>
            </a:pPr>
            <a:r>
              <a:rPr sz="2200" spc="135" dirty="0">
                <a:solidFill>
                  <a:srgbClr val="FFFFFF"/>
                </a:solidFill>
                <a:latin typeface="Calibri"/>
                <a:cs typeface="Calibri"/>
              </a:rPr>
              <a:t>to</a:t>
            </a:r>
            <a:r>
              <a:rPr sz="2200" spc="80" dirty="0">
                <a:solidFill>
                  <a:srgbClr val="FFFFFF"/>
                </a:solidFill>
                <a:latin typeface="Calibri"/>
                <a:cs typeface="Calibri"/>
              </a:rPr>
              <a:t> </a:t>
            </a:r>
            <a:r>
              <a:rPr sz="2200" spc="125" dirty="0">
                <a:solidFill>
                  <a:srgbClr val="FFFFFF"/>
                </a:solidFill>
                <a:latin typeface="Calibri"/>
                <a:cs typeface="Calibri"/>
              </a:rPr>
              <a:t>mental</a:t>
            </a:r>
            <a:endParaRPr sz="2200">
              <a:latin typeface="Calibri"/>
              <a:cs typeface="Calibri"/>
            </a:endParaRPr>
          </a:p>
          <a:p>
            <a:pPr marL="238760">
              <a:lnSpc>
                <a:spcPts val="2430"/>
              </a:lnSpc>
            </a:pPr>
            <a:r>
              <a:rPr sz="2200" spc="130" dirty="0">
                <a:solidFill>
                  <a:srgbClr val="FFFFFF"/>
                </a:solidFill>
                <a:latin typeface="Calibri"/>
                <a:cs typeface="Calibri"/>
              </a:rPr>
              <a:t>healthcare</a:t>
            </a:r>
            <a:endParaRPr sz="2200">
              <a:latin typeface="Calibri"/>
              <a:cs typeface="Calibri"/>
            </a:endParaRPr>
          </a:p>
        </p:txBody>
      </p:sp>
      <p:sp>
        <p:nvSpPr>
          <p:cNvPr id="19" name="object 19"/>
          <p:cNvSpPr txBox="1"/>
          <p:nvPr/>
        </p:nvSpPr>
        <p:spPr>
          <a:xfrm>
            <a:off x="6834646" y="6290702"/>
            <a:ext cx="2403475" cy="2403475"/>
          </a:xfrm>
          <a:prstGeom prst="rect">
            <a:avLst/>
          </a:prstGeom>
          <a:solidFill>
            <a:srgbClr val="003378"/>
          </a:solidFill>
        </p:spPr>
        <p:txBody>
          <a:bodyPr vert="horz" wrap="square" lIns="0" tIns="0" rIns="0" bIns="0" rtlCol="0">
            <a:spAutoFit/>
          </a:bodyPr>
          <a:lstStyle/>
          <a:p>
            <a:pPr>
              <a:lnSpc>
                <a:spcPct val="100000"/>
              </a:lnSpc>
            </a:pPr>
            <a:endParaRPr sz="3800">
              <a:latin typeface="Times New Roman"/>
              <a:cs typeface="Times New Roman"/>
            </a:endParaRPr>
          </a:p>
          <a:p>
            <a:pPr marL="238760">
              <a:lnSpc>
                <a:spcPct val="100000"/>
              </a:lnSpc>
            </a:pPr>
            <a:r>
              <a:rPr sz="3300" b="1" spc="575" dirty="0">
                <a:solidFill>
                  <a:srgbClr val="FFFFFF"/>
                </a:solidFill>
                <a:latin typeface="Tahoma"/>
                <a:cs typeface="Tahoma"/>
              </a:rPr>
              <a:t>04</a:t>
            </a:r>
            <a:endParaRPr sz="3300">
              <a:latin typeface="Tahoma"/>
              <a:cs typeface="Tahoma"/>
            </a:endParaRPr>
          </a:p>
          <a:p>
            <a:pPr marL="238760" marR="655320">
              <a:lnSpc>
                <a:spcPts val="3170"/>
              </a:lnSpc>
              <a:spcBef>
                <a:spcPts val="1635"/>
              </a:spcBef>
            </a:pPr>
            <a:r>
              <a:rPr sz="3150" b="1" spc="580" dirty="0">
                <a:solidFill>
                  <a:srgbClr val="FFFFFF"/>
                </a:solidFill>
                <a:latin typeface="Calibri"/>
                <a:cs typeface="Calibri"/>
              </a:rPr>
              <a:t>c</a:t>
            </a:r>
            <a:r>
              <a:rPr sz="3150" b="1" spc="235" dirty="0">
                <a:solidFill>
                  <a:srgbClr val="FFFFFF"/>
                </a:solidFill>
                <a:latin typeface="Calibri"/>
                <a:cs typeface="Calibri"/>
              </a:rPr>
              <a:t>u</a:t>
            </a:r>
            <a:r>
              <a:rPr sz="3150" b="1" spc="45" dirty="0">
                <a:solidFill>
                  <a:srgbClr val="FFFFFF"/>
                </a:solidFill>
                <a:latin typeface="Calibri"/>
                <a:cs typeface="Calibri"/>
              </a:rPr>
              <a:t>l</a:t>
            </a:r>
            <a:r>
              <a:rPr sz="3150" b="1" spc="240" dirty="0">
                <a:solidFill>
                  <a:srgbClr val="FFFFFF"/>
                </a:solidFill>
                <a:latin typeface="Calibri"/>
                <a:cs typeface="Calibri"/>
              </a:rPr>
              <a:t>t</a:t>
            </a:r>
            <a:r>
              <a:rPr sz="3150" b="1" spc="235" dirty="0">
                <a:solidFill>
                  <a:srgbClr val="FFFFFF"/>
                </a:solidFill>
                <a:latin typeface="Calibri"/>
                <a:cs typeface="Calibri"/>
              </a:rPr>
              <a:t>u</a:t>
            </a:r>
            <a:r>
              <a:rPr sz="3150" b="1" spc="135" dirty="0">
                <a:solidFill>
                  <a:srgbClr val="FFFFFF"/>
                </a:solidFill>
                <a:latin typeface="Calibri"/>
                <a:cs typeface="Calibri"/>
              </a:rPr>
              <a:t>r</a:t>
            </a:r>
            <a:r>
              <a:rPr sz="3150" b="1" spc="270" dirty="0">
                <a:solidFill>
                  <a:srgbClr val="FFFFFF"/>
                </a:solidFill>
                <a:latin typeface="Calibri"/>
                <a:cs typeface="Calibri"/>
              </a:rPr>
              <a:t>a</a:t>
            </a:r>
            <a:r>
              <a:rPr sz="3150" b="1" spc="40" dirty="0">
                <a:solidFill>
                  <a:srgbClr val="FFFFFF"/>
                </a:solidFill>
                <a:latin typeface="Calibri"/>
                <a:cs typeface="Calibri"/>
              </a:rPr>
              <a:t>l  </a:t>
            </a:r>
            <a:r>
              <a:rPr sz="3150" b="1" spc="285" dirty="0">
                <a:solidFill>
                  <a:srgbClr val="FFFFFF"/>
                </a:solidFill>
                <a:latin typeface="Calibri"/>
                <a:cs typeface="Calibri"/>
              </a:rPr>
              <a:t>factors</a:t>
            </a:r>
            <a:endParaRPr sz="3150">
              <a:latin typeface="Calibri"/>
              <a:cs typeface="Calibri"/>
            </a:endParaRPr>
          </a:p>
        </p:txBody>
      </p:sp>
      <p:sp>
        <p:nvSpPr>
          <p:cNvPr id="20" name="object 20"/>
          <p:cNvSpPr txBox="1"/>
          <p:nvPr/>
        </p:nvSpPr>
        <p:spPr>
          <a:xfrm>
            <a:off x="12349769" y="4790461"/>
            <a:ext cx="2403475" cy="2403475"/>
          </a:xfrm>
          <a:prstGeom prst="rect">
            <a:avLst/>
          </a:prstGeom>
          <a:solidFill>
            <a:srgbClr val="003378"/>
          </a:solidFill>
        </p:spPr>
        <p:txBody>
          <a:bodyPr vert="horz" wrap="square" lIns="0" tIns="0" rIns="0" bIns="0" rtlCol="0">
            <a:spAutoFit/>
          </a:bodyPr>
          <a:lstStyle/>
          <a:p>
            <a:pPr>
              <a:lnSpc>
                <a:spcPct val="100000"/>
              </a:lnSpc>
            </a:pPr>
            <a:endParaRPr sz="3800">
              <a:latin typeface="Times New Roman"/>
              <a:cs typeface="Times New Roman"/>
            </a:endParaRPr>
          </a:p>
          <a:p>
            <a:pPr marL="238760">
              <a:lnSpc>
                <a:spcPct val="100000"/>
              </a:lnSpc>
            </a:pPr>
            <a:r>
              <a:rPr sz="3300" b="1" spc="575" dirty="0">
                <a:solidFill>
                  <a:srgbClr val="FFFFFF"/>
                </a:solidFill>
                <a:latin typeface="Tahoma"/>
                <a:cs typeface="Tahoma"/>
              </a:rPr>
              <a:t>05</a:t>
            </a:r>
            <a:endParaRPr sz="3300">
              <a:latin typeface="Tahoma"/>
              <a:cs typeface="Tahoma"/>
            </a:endParaRPr>
          </a:p>
          <a:p>
            <a:pPr marL="238760" marR="490855">
              <a:lnSpc>
                <a:spcPts val="3170"/>
              </a:lnSpc>
              <a:spcBef>
                <a:spcPts val="1635"/>
              </a:spcBef>
            </a:pPr>
            <a:r>
              <a:rPr sz="3150" b="1" spc="265" dirty="0">
                <a:solidFill>
                  <a:srgbClr val="FFFFFF"/>
                </a:solidFill>
                <a:latin typeface="Calibri"/>
                <a:cs typeface="Calibri"/>
              </a:rPr>
              <a:t>social  </a:t>
            </a:r>
            <a:r>
              <a:rPr sz="3150" b="1" spc="70" dirty="0">
                <a:solidFill>
                  <a:srgbClr val="FFFFFF"/>
                </a:solidFill>
                <a:latin typeface="Calibri"/>
                <a:cs typeface="Calibri"/>
              </a:rPr>
              <a:t>i</a:t>
            </a:r>
            <a:r>
              <a:rPr sz="3150" b="1" spc="405" dirty="0">
                <a:solidFill>
                  <a:srgbClr val="FFFFFF"/>
                </a:solidFill>
                <a:latin typeface="Calibri"/>
                <a:cs typeface="Calibri"/>
              </a:rPr>
              <a:t>s</a:t>
            </a:r>
            <a:r>
              <a:rPr sz="3150" b="1" spc="225" dirty="0">
                <a:solidFill>
                  <a:srgbClr val="FFFFFF"/>
                </a:solidFill>
                <a:latin typeface="Calibri"/>
                <a:cs typeface="Calibri"/>
              </a:rPr>
              <a:t>o</a:t>
            </a:r>
            <a:r>
              <a:rPr sz="3150" b="1" spc="45" dirty="0">
                <a:solidFill>
                  <a:srgbClr val="FFFFFF"/>
                </a:solidFill>
                <a:latin typeface="Calibri"/>
                <a:cs typeface="Calibri"/>
              </a:rPr>
              <a:t>l</a:t>
            </a:r>
            <a:r>
              <a:rPr sz="3150" b="1" spc="270" dirty="0">
                <a:solidFill>
                  <a:srgbClr val="FFFFFF"/>
                </a:solidFill>
                <a:latin typeface="Calibri"/>
                <a:cs typeface="Calibri"/>
              </a:rPr>
              <a:t>a</a:t>
            </a:r>
            <a:r>
              <a:rPr sz="3150" b="1" spc="240" dirty="0">
                <a:solidFill>
                  <a:srgbClr val="FFFFFF"/>
                </a:solidFill>
                <a:latin typeface="Calibri"/>
                <a:cs typeface="Calibri"/>
              </a:rPr>
              <a:t>t</a:t>
            </a:r>
            <a:r>
              <a:rPr sz="3150" b="1" spc="70" dirty="0">
                <a:solidFill>
                  <a:srgbClr val="FFFFFF"/>
                </a:solidFill>
                <a:latin typeface="Calibri"/>
                <a:cs typeface="Calibri"/>
              </a:rPr>
              <a:t>i</a:t>
            </a:r>
            <a:r>
              <a:rPr sz="3150" b="1" spc="225" dirty="0">
                <a:solidFill>
                  <a:srgbClr val="FFFFFF"/>
                </a:solidFill>
                <a:latin typeface="Calibri"/>
                <a:cs typeface="Calibri"/>
              </a:rPr>
              <a:t>o</a:t>
            </a:r>
            <a:r>
              <a:rPr sz="3150" b="1" spc="235" dirty="0">
                <a:solidFill>
                  <a:srgbClr val="FFFFFF"/>
                </a:solidFill>
                <a:latin typeface="Calibri"/>
                <a:cs typeface="Calibri"/>
              </a:rPr>
              <a:t>n</a:t>
            </a:r>
            <a:endParaRPr sz="3150">
              <a:latin typeface="Calibri"/>
              <a:cs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028700" y="1028700"/>
            <a:ext cx="6705599" cy="8229599"/>
          </a:xfrm>
          <a:prstGeom prst="rect">
            <a:avLst/>
          </a:prstGeom>
          <a:blipFill>
            <a:blip r:embed="rId3" cstate="print"/>
            <a:stretch>
              <a:fillRect/>
            </a:stretch>
          </a:blipFill>
        </p:spPr>
        <p:txBody>
          <a:bodyPr wrap="square" lIns="0" tIns="0" rIns="0" bIns="0" rtlCol="0"/>
          <a:lstStyle/>
          <a:p>
            <a:endParaRPr/>
          </a:p>
        </p:txBody>
      </p:sp>
      <p:sp>
        <p:nvSpPr>
          <p:cNvPr id="3" name="object 3"/>
          <p:cNvSpPr/>
          <p:nvPr/>
        </p:nvSpPr>
        <p:spPr>
          <a:xfrm>
            <a:off x="1028700" y="1028700"/>
            <a:ext cx="6702259" cy="8229599"/>
          </a:xfrm>
          <a:prstGeom prst="rect">
            <a:avLst/>
          </a:prstGeom>
          <a:blipFill>
            <a:blip r:embed="rId4" cstate="print"/>
            <a:stretch>
              <a:fillRect/>
            </a:stretch>
          </a:blipFill>
        </p:spPr>
        <p:txBody>
          <a:bodyPr wrap="square" lIns="0" tIns="0" rIns="0" bIns="0" rtlCol="0"/>
          <a:lstStyle/>
          <a:p>
            <a:endParaRPr/>
          </a:p>
        </p:txBody>
      </p:sp>
      <p:sp>
        <p:nvSpPr>
          <p:cNvPr id="4" name="object 4"/>
          <p:cNvSpPr/>
          <p:nvPr/>
        </p:nvSpPr>
        <p:spPr>
          <a:xfrm>
            <a:off x="7762080" y="0"/>
            <a:ext cx="10521425" cy="10286999"/>
          </a:xfrm>
          <a:prstGeom prst="rect">
            <a:avLst/>
          </a:prstGeom>
          <a:blipFill>
            <a:blip r:embed="rId5" cstate="print"/>
            <a:stretch>
              <a:fillRect/>
            </a:stretch>
          </a:blipFill>
        </p:spPr>
        <p:txBody>
          <a:bodyPr wrap="square" lIns="0" tIns="0" rIns="0" bIns="0" rtlCol="0"/>
          <a:lstStyle/>
          <a:p>
            <a:endParaRPr/>
          </a:p>
        </p:txBody>
      </p:sp>
      <p:sp>
        <p:nvSpPr>
          <p:cNvPr id="5" name="object 5"/>
          <p:cNvSpPr txBox="1">
            <a:spLocks noGrp="1"/>
          </p:cNvSpPr>
          <p:nvPr>
            <p:ph type="title"/>
          </p:nvPr>
        </p:nvSpPr>
        <p:spPr>
          <a:xfrm>
            <a:off x="9131300" y="882650"/>
            <a:ext cx="5642610" cy="1168400"/>
          </a:xfrm>
          <a:prstGeom prst="rect">
            <a:avLst/>
          </a:prstGeom>
        </p:spPr>
        <p:txBody>
          <a:bodyPr vert="horz" wrap="square" lIns="0" tIns="12700" rIns="0" bIns="0" rtlCol="0">
            <a:spAutoFit/>
          </a:bodyPr>
          <a:lstStyle/>
          <a:p>
            <a:pPr marL="12700">
              <a:lnSpc>
                <a:spcPct val="100000"/>
              </a:lnSpc>
              <a:spcBef>
                <a:spcPts val="100"/>
              </a:spcBef>
            </a:pPr>
            <a:r>
              <a:rPr sz="7500" spc="550" dirty="0"/>
              <a:t>Risk</a:t>
            </a:r>
            <a:r>
              <a:rPr sz="7500" spc="30" dirty="0"/>
              <a:t> </a:t>
            </a:r>
            <a:r>
              <a:rPr sz="7500" spc="710" dirty="0"/>
              <a:t>Factors</a:t>
            </a:r>
            <a:endParaRPr sz="7500"/>
          </a:p>
        </p:txBody>
      </p:sp>
      <p:sp>
        <p:nvSpPr>
          <p:cNvPr id="6" name="object 6"/>
          <p:cNvSpPr txBox="1"/>
          <p:nvPr/>
        </p:nvSpPr>
        <p:spPr>
          <a:xfrm>
            <a:off x="10286842" y="2182336"/>
            <a:ext cx="5410358" cy="6340325"/>
          </a:xfrm>
          <a:prstGeom prst="rect">
            <a:avLst/>
          </a:prstGeom>
        </p:spPr>
        <p:txBody>
          <a:bodyPr vert="horz" wrap="square" lIns="0" tIns="65405" rIns="0" bIns="0" rtlCol="0">
            <a:spAutoFit/>
          </a:bodyPr>
          <a:lstStyle/>
          <a:p>
            <a:pPr marL="12700" marR="5080">
              <a:lnSpc>
                <a:spcPts val="2730"/>
              </a:lnSpc>
              <a:spcBef>
                <a:spcPts val="515"/>
              </a:spcBef>
            </a:pPr>
            <a:r>
              <a:rPr sz="2600" b="1" spc="165" dirty="0">
                <a:latin typeface="Calibri"/>
                <a:cs typeface="Calibri"/>
              </a:rPr>
              <a:t>Physical </a:t>
            </a:r>
            <a:r>
              <a:rPr sz="2600" b="1" spc="114" dirty="0">
                <a:latin typeface="Calibri"/>
                <a:cs typeface="Calibri"/>
              </a:rPr>
              <a:t>Health </a:t>
            </a:r>
            <a:r>
              <a:rPr sz="2600" b="1" spc="180" dirty="0">
                <a:latin typeface="Calibri"/>
                <a:cs typeface="Calibri"/>
              </a:rPr>
              <a:t>Issues </a:t>
            </a:r>
            <a:r>
              <a:rPr sz="2600" b="1" spc="125" dirty="0">
                <a:latin typeface="Calibri"/>
                <a:cs typeface="Calibri"/>
              </a:rPr>
              <a:t>&amp;</a:t>
            </a:r>
            <a:r>
              <a:rPr sz="2600" b="1" spc="-75" dirty="0">
                <a:latin typeface="Calibri"/>
                <a:cs typeface="Calibri"/>
              </a:rPr>
              <a:t> </a:t>
            </a:r>
            <a:r>
              <a:rPr sz="2600" b="1" spc="165" dirty="0">
                <a:latin typeface="Calibri"/>
                <a:cs typeface="Calibri"/>
              </a:rPr>
              <a:t>Cognitive  </a:t>
            </a:r>
            <a:r>
              <a:rPr sz="2600" b="1" spc="150" dirty="0">
                <a:latin typeface="Calibri"/>
                <a:cs typeface="Calibri"/>
              </a:rPr>
              <a:t>Decline</a:t>
            </a:r>
            <a:endParaRPr sz="2600" b="1" dirty="0">
              <a:latin typeface="Calibri"/>
              <a:cs typeface="Calibri"/>
            </a:endParaRPr>
          </a:p>
          <a:p>
            <a:pPr marL="12700" marR="0" lvl="0" indent="0" algn="just" defTabSz="914400" rtl="0" eaLnBrk="1" fontAlgn="auto" latinLnBrk="0" hangingPunct="1">
              <a:lnSpc>
                <a:spcPct val="100000"/>
              </a:lnSpc>
              <a:spcBef>
                <a:spcPts val="1245"/>
              </a:spcBef>
              <a:spcAft>
                <a:spcPts val="0"/>
              </a:spcAft>
              <a:buClrTx/>
              <a:buSzTx/>
              <a:buFontTx/>
              <a:buNone/>
              <a:tabLst/>
              <a:defRPr/>
            </a:pPr>
            <a:r>
              <a:rPr kumimoji="0" lang="en-US" sz="2600" b="1" i="0" u="none" strike="noStrike" kern="1200" cap="none" spc="145" normalizeH="0" baseline="0" noProof="0" dirty="0">
                <a:ln>
                  <a:noFill/>
                </a:ln>
                <a:solidFill>
                  <a:prstClr val="black"/>
                </a:solidFill>
                <a:effectLst/>
                <a:uLnTx/>
                <a:uFillTx/>
                <a:latin typeface="Calibri"/>
                <a:ea typeface="+mn-ea"/>
                <a:cs typeface="Calibri"/>
              </a:rPr>
              <a:t>Trauma </a:t>
            </a:r>
            <a:r>
              <a:rPr kumimoji="0" lang="en-US" sz="2600" b="1" i="0" u="none" strike="noStrike" kern="1200" cap="none" spc="175" normalizeH="0" baseline="0" noProof="0" dirty="0">
                <a:ln>
                  <a:noFill/>
                </a:ln>
                <a:solidFill>
                  <a:prstClr val="black"/>
                </a:solidFill>
                <a:effectLst/>
                <a:uLnTx/>
                <a:uFillTx/>
                <a:latin typeface="Calibri"/>
                <a:ea typeface="+mn-ea"/>
                <a:cs typeface="Calibri"/>
              </a:rPr>
              <a:t>and </a:t>
            </a:r>
            <a:r>
              <a:rPr kumimoji="0" lang="en-US" sz="2600" b="1" i="0" u="none" strike="noStrike" kern="1200" cap="none" spc="135" normalizeH="0" baseline="0" noProof="0" dirty="0">
                <a:ln>
                  <a:noFill/>
                </a:ln>
                <a:solidFill>
                  <a:prstClr val="black"/>
                </a:solidFill>
                <a:effectLst/>
                <a:uLnTx/>
                <a:uFillTx/>
                <a:latin typeface="Calibri"/>
                <a:ea typeface="+mn-ea"/>
                <a:cs typeface="Calibri"/>
              </a:rPr>
              <a:t>Life</a:t>
            </a:r>
            <a:r>
              <a:rPr kumimoji="0" lang="en-US" sz="2600" b="1" i="0" u="none" strike="noStrike" kern="1200" cap="none" spc="-25" normalizeH="0" baseline="0" noProof="0" dirty="0">
                <a:ln>
                  <a:noFill/>
                </a:ln>
                <a:solidFill>
                  <a:prstClr val="black"/>
                </a:solidFill>
                <a:effectLst/>
                <a:uLnTx/>
                <a:uFillTx/>
                <a:latin typeface="Calibri"/>
                <a:ea typeface="+mn-ea"/>
                <a:cs typeface="Calibri"/>
              </a:rPr>
              <a:t> </a:t>
            </a:r>
            <a:r>
              <a:rPr kumimoji="0" lang="en-US" sz="2600" b="1" i="0" u="none" strike="noStrike" kern="1200" cap="none" spc="175" normalizeH="0" baseline="0" noProof="0" dirty="0">
                <a:ln>
                  <a:noFill/>
                </a:ln>
                <a:solidFill>
                  <a:prstClr val="black"/>
                </a:solidFill>
                <a:effectLst/>
                <a:uLnTx/>
                <a:uFillTx/>
                <a:latin typeface="Calibri"/>
                <a:ea typeface="+mn-ea"/>
                <a:cs typeface="Calibri"/>
              </a:rPr>
              <a:t>Events</a:t>
            </a:r>
            <a:endParaRPr kumimoji="0" lang="en-US" sz="2600" b="1" i="0" u="none" strike="noStrike" kern="1200" cap="none" spc="0" normalizeH="0" baseline="0" noProof="0" dirty="0">
              <a:ln>
                <a:noFill/>
              </a:ln>
              <a:solidFill>
                <a:prstClr val="black"/>
              </a:solidFill>
              <a:effectLst/>
              <a:uLnTx/>
              <a:uFillTx/>
              <a:latin typeface="Calibri"/>
              <a:ea typeface="+mn-ea"/>
              <a:cs typeface="Calibri"/>
            </a:endParaRPr>
          </a:p>
          <a:p>
            <a:pPr marL="12700" marR="1901825">
              <a:lnSpc>
                <a:spcPct val="140000"/>
              </a:lnSpc>
              <a:spcBef>
                <a:spcPts val="310"/>
              </a:spcBef>
            </a:pPr>
            <a:r>
              <a:rPr sz="2600" b="1" spc="125" dirty="0">
                <a:latin typeface="Calibri"/>
                <a:cs typeface="Calibri"/>
              </a:rPr>
              <a:t>Financial </a:t>
            </a:r>
            <a:r>
              <a:rPr sz="2600" b="1" spc="200" dirty="0">
                <a:latin typeface="Calibri"/>
                <a:cs typeface="Calibri"/>
              </a:rPr>
              <a:t>Stress  </a:t>
            </a:r>
            <a:r>
              <a:rPr sz="2600" b="1" spc="160" dirty="0">
                <a:latin typeface="Calibri"/>
                <a:cs typeface="Calibri"/>
              </a:rPr>
              <a:t>Caregiver </a:t>
            </a:r>
            <a:r>
              <a:rPr sz="2600" b="1" spc="200" dirty="0">
                <a:latin typeface="Calibri"/>
                <a:cs typeface="Calibri"/>
              </a:rPr>
              <a:t>Stress  </a:t>
            </a:r>
            <a:r>
              <a:rPr sz="2600" b="1" spc="170" dirty="0">
                <a:latin typeface="Calibri"/>
                <a:cs typeface="Calibri"/>
              </a:rPr>
              <a:t>Psychological</a:t>
            </a:r>
            <a:r>
              <a:rPr sz="2600" b="1" spc="40" dirty="0">
                <a:latin typeface="Calibri"/>
                <a:cs typeface="Calibri"/>
              </a:rPr>
              <a:t> </a:t>
            </a:r>
            <a:r>
              <a:rPr sz="2600" b="1" spc="190" dirty="0">
                <a:latin typeface="Calibri"/>
                <a:cs typeface="Calibri"/>
              </a:rPr>
              <a:t>Factors  </a:t>
            </a:r>
            <a:r>
              <a:rPr sz="2600" b="1" spc="210" dirty="0">
                <a:latin typeface="Calibri"/>
                <a:cs typeface="Calibri"/>
              </a:rPr>
              <a:t>Substance</a:t>
            </a:r>
            <a:r>
              <a:rPr sz="2600" b="1" spc="90" dirty="0">
                <a:latin typeface="Calibri"/>
                <a:cs typeface="Calibri"/>
              </a:rPr>
              <a:t> </a:t>
            </a:r>
            <a:r>
              <a:rPr sz="2600" b="1" spc="210" dirty="0">
                <a:latin typeface="Calibri"/>
                <a:cs typeface="Calibri"/>
              </a:rPr>
              <a:t>Abuse</a:t>
            </a:r>
            <a:endParaRPr sz="2600" b="1" dirty="0">
              <a:latin typeface="Calibri"/>
              <a:cs typeface="Calibri"/>
            </a:endParaRPr>
          </a:p>
          <a:p>
            <a:pPr marL="12700" marR="1524635" algn="just">
              <a:lnSpc>
                <a:spcPct val="140000"/>
              </a:lnSpc>
            </a:pPr>
            <a:r>
              <a:rPr lang="en-US" sz="2600" b="1" spc="140" dirty="0">
                <a:latin typeface="Calibri"/>
                <a:cs typeface="Calibri"/>
              </a:rPr>
              <a:t>Medication </a:t>
            </a:r>
            <a:r>
              <a:rPr lang="en-US" sz="2600" b="1" spc="135" dirty="0">
                <a:latin typeface="Calibri"/>
                <a:cs typeface="Calibri"/>
              </a:rPr>
              <a:t>Interactions  </a:t>
            </a:r>
            <a:r>
              <a:rPr lang="en-US" sz="2600" b="1" spc="229" dirty="0">
                <a:latin typeface="Calibri"/>
                <a:cs typeface="Calibri"/>
              </a:rPr>
              <a:t>Lack </a:t>
            </a:r>
            <a:r>
              <a:rPr lang="en-US" sz="2600" b="1" spc="114" dirty="0">
                <a:latin typeface="Calibri"/>
                <a:cs typeface="Calibri"/>
              </a:rPr>
              <a:t>of </a:t>
            </a:r>
            <a:r>
              <a:rPr lang="en-US" sz="2600" b="1" spc="165" dirty="0">
                <a:latin typeface="Calibri"/>
                <a:cs typeface="Calibri"/>
              </a:rPr>
              <a:t>Physical</a:t>
            </a:r>
            <a:r>
              <a:rPr lang="en-US" sz="2600" b="1" spc="-70" dirty="0">
                <a:latin typeface="Calibri"/>
                <a:cs typeface="Calibri"/>
              </a:rPr>
              <a:t> </a:t>
            </a:r>
            <a:r>
              <a:rPr lang="en-US" sz="2600" b="1" spc="165" dirty="0">
                <a:latin typeface="Calibri"/>
                <a:cs typeface="Calibri"/>
              </a:rPr>
              <a:t>Activity </a:t>
            </a:r>
            <a:r>
              <a:rPr lang="en-US" sz="2600" b="1" dirty="0">
                <a:latin typeface="Calibri"/>
                <a:cs typeface="Calibri"/>
              </a:rPr>
              <a:t>Cultural and Socioeconomic Factors</a:t>
            </a:r>
          </a:p>
          <a:p>
            <a:pPr marL="12700" marR="1524635" algn="just">
              <a:lnSpc>
                <a:spcPct val="140000"/>
              </a:lnSpc>
            </a:pPr>
            <a:endParaRPr lang="en-US" sz="2600" b="1" dirty="0">
              <a:latin typeface="Calibri"/>
              <a:cs typeface="Calibri"/>
            </a:endParaRPr>
          </a:p>
        </p:txBody>
      </p:sp>
      <p:sp>
        <p:nvSpPr>
          <p:cNvPr id="7" name="object 7"/>
          <p:cNvSpPr/>
          <p:nvPr/>
        </p:nvSpPr>
        <p:spPr>
          <a:xfrm>
            <a:off x="1028700" y="6774980"/>
            <a:ext cx="2489200" cy="2483485"/>
          </a:xfrm>
          <a:custGeom>
            <a:avLst/>
            <a:gdLst/>
            <a:ahLst/>
            <a:cxnLst/>
            <a:rect l="l" t="t" r="r" b="b"/>
            <a:pathLst>
              <a:path w="2489200" h="2483484">
                <a:moveTo>
                  <a:pt x="2488808" y="2483319"/>
                </a:moveTo>
                <a:lnTo>
                  <a:pt x="0" y="2483319"/>
                </a:lnTo>
                <a:lnTo>
                  <a:pt x="0" y="0"/>
                </a:lnTo>
                <a:lnTo>
                  <a:pt x="2488808" y="0"/>
                </a:lnTo>
                <a:lnTo>
                  <a:pt x="2488808" y="2483319"/>
                </a:lnTo>
                <a:close/>
              </a:path>
            </a:pathLst>
          </a:custGeom>
          <a:solidFill>
            <a:srgbClr val="003378">
              <a:alpha val="75000"/>
            </a:srgbClr>
          </a:solidFill>
        </p:spPr>
        <p:txBody>
          <a:bodyPr wrap="square" lIns="0" tIns="0" rIns="0" bIns="0" rtlCol="0"/>
          <a:lstStyle/>
          <a:p>
            <a:endParaRPr/>
          </a:p>
        </p:txBody>
      </p:sp>
      <p:sp>
        <p:nvSpPr>
          <p:cNvPr id="9" name="object 9"/>
          <p:cNvSpPr/>
          <p:nvPr/>
        </p:nvSpPr>
        <p:spPr>
          <a:xfrm>
            <a:off x="1798863" y="7521558"/>
            <a:ext cx="950594" cy="950594"/>
          </a:xfrm>
          <a:custGeom>
            <a:avLst/>
            <a:gdLst/>
            <a:ahLst/>
            <a:cxnLst/>
            <a:rect l="l" t="t" r="r" b="b"/>
            <a:pathLst>
              <a:path w="950594" h="950595">
                <a:moveTo>
                  <a:pt x="474983" y="949966"/>
                </a:moveTo>
                <a:lnTo>
                  <a:pt x="426434" y="947513"/>
                </a:lnTo>
                <a:lnTo>
                  <a:pt x="379285" y="940312"/>
                </a:lnTo>
                <a:lnTo>
                  <a:pt x="333773" y="928604"/>
                </a:lnTo>
                <a:lnTo>
                  <a:pt x="290138" y="912626"/>
                </a:lnTo>
                <a:lnTo>
                  <a:pt x="248620" y="892619"/>
                </a:lnTo>
                <a:lnTo>
                  <a:pt x="209457" y="868821"/>
                </a:lnTo>
                <a:lnTo>
                  <a:pt x="172889" y="841472"/>
                </a:lnTo>
                <a:lnTo>
                  <a:pt x="139155" y="810811"/>
                </a:lnTo>
                <a:lnTo>
                  <a:pt x="108494" y="777077"/>
                </a:lnTo>
                <a:lnTo>
                  <a:pt x="81144" y="740509"/>
                </a:lnTo>
                <a:lnTo>
                  <a:pt x="57347" y="701346"/>
                </a:lnTo>
                <a:lnTo>
                  <a:pt x="37340" y="659827"/>
                </a:lnTo>
                <a:lnTo>
                  <a:pt x="21362" y="616193"/>
                </a:lnTo>
                <a:lnTo>
                  <a:pt x="9653" y="570681"/>
                </a:lnTo>
                <a:lnTo>
                  <a:pt x="2453" y="523531"/>
                </a:lnTo>
                <a:lnTo>
                  <a:pt x="0" y="474983"/>
                </a:lnTo>
                <a:lnTo>
                  <a:pt x="2453" y="426434"/>
                </a:lnTo>
                <a:lnTo>
                  <a:pt x="9653" y="379285"/>
                </a:lnTo>
                <a:lnTo>
                  <a:pt x="21362" y="333773"/>
                </a:lnTo>
                <a:lnTo>
                  <a:pt x="37340" y="290138"/>
                </a:lnTo>
                <a:lnTo>
                  <a:pt x="57347" y="248620"/>
                </a:lnTo>
                <a:lnTo>
                  <a:pt x="81144" y="209457"/>
                </a:lnTo>
                <a:lnTo>
                  <a:pt x="108494" y="172889"/>
                </a:lnTo>
                <a:lnTo>
                  <a:pt x="139155" y="139155"/>
                </a:lnTo>
                <a:lnTo>
                  <a:pt x="172889" y="108494"/>
                </a:lnTo>
                <a:lnTo>
                  <a:pt x="209457" y="81144"/>
                </a:lnTo>
                <a:lnTo>
                  <a:pt x="248620" y="57347"/>
                </a:lnTo>
                <a:lnTo>
                  <a:pt x="290138" y="37340"/>
                </a:lnTo>
                <a:lnTo>
                  <a:pt x="333773" y="21362"/>
                </a:lnTo>
                <a:lnTo>
                  <a:pt x="379285" y="9653"/>
                </a:lnTo>
                <a:lnTo>
                  <a:pt x="426434" y="2453"/>
                </a:lnTo>
                <a:lnTo>
                  <a:pt x="474983" y="0"/>
                </a:lnTo>
                <a:lnTo>
                  <a:pt x="523531" y="2453"/>
                </a:lnTo>
                <a:lnTo>
                  <a:pt x="570681" y="9653"/>
                </a:lnTo>
                <a:lnTo>
                  <a:pt x="616193" y="21362"/>
                </a:lnTo>
                <a:lnTo>
                  <a:pt x="659827" y="37340"/>
                </a:lnTo>
                <a:lnTo>
                  <a:pt x="661194" y="37998"/>
                </a:lnTo>
                <a:lnTo>
                  <a:pt x="474983" y="37998"/>
                </a:lnTo>
                <a:lnTo>
                  <a:pt x="427384" y="40563"/>
                </a:lnTo>
                <a:lnTo>
                  <a:pt x="381266" y="48081"/>
                </a:lnTo>
                <a:lnTo>
                  <a:pt x="336896" y="60284"/>
                </a:lnTo>
                <a:lnTo>
                  <a:pt x="294541" y="76906"/>
                </a:lnTo>
                <a:lnTo>
                  <a:pt x="254467" y="97679"/>
                </a:lnTo>
                <a:lnTo>
                  <a:pt x="216943" y="122336"/>
                </a:lnTo>
                <a:lnTo>
                  <a:pt x="182235" y="150611"/>
                </a:lnTo>
                <a:lnTo>
                  <a:pt x="150611" y="182235"/>
                </a:lnTo>
                <a:lnTo>
                  <a:pt x="122336" y="216943"/>
                </a:lnTo>
                <a:lnTo>
                  <a:pt x="97679" y="254467"/>
                </a:lnTo>
                <a:lnTo>
                  <a:pt x="76906" y="294541"/>
                </a:lnTo>
                <a:lnTo>
                  <a:pt x="60284" y="336896"/>
                </a:lnTo>
                <a:lnTo>
                  <a:pt x="48081" y="381266"/>
                </a:lnTo>
                <a:lnTo>
                  <a:pt x="40563" y="427384"/>
                </a:lnTo>
                <a:lnTo>
                  <a:pt x="37998" y="474983"/>
                </a:lnTo>
                <a:lnTo>
                  <a:pt x="40563" y="522582"/>
                </a:lnTo>
                <a:lnTo>
                  <a:pt x="48081" y="568700"/>
                </a:lnTo>
                <a:lnTo>
                  <a:pt x="60284" y="613070"/>
                </a:lnTo>
                <a:lnTo>
                  <a:pt x="76906" y="655425"/>
                </a:lnTo>
                <a:lnTo>
                  <a:pt x="97679" y="695498"/>
                </a:lnTo>
                <a:lnTo>
                  <a:pt x="122336" y="733022"/>
                </a:lnTo>
                <a:lnTo>
                  <a:pt x="150611" y="767730"/>
                </a:lnTo>
                <a:lnTo>
                  <a:pt x="182235" y="799355"/>
                </a:lnTo>
                <a:lnTo>
                  <a:pt x="216943" y="827630"/>
                </a:lnTo>
                <a:lnTo>
                  <a:pt x="254467" y="852287"/>
                </a:lnTo>
                <a:lnTo>
                  <a:pt x="294541" y="873060"/>
                </a:lnTo>
                <a:lnTo>
                  <a:pt x="336896" y="889681"/>
                </a:lnTo>
                <a:lnTo>
                  <a:pt x="381266" y="901885"/>
                </a:lnTo>
                <a:lnTo>
                  <a:pt x="427384" y="909402"/>
                </a:lnTo>
                <a:lnTo>
                  <a:pt x="474983" y="911968"/>
                </a:lnTo>
                <a:lnTo>
                  <a:pt x="661194" y="911968"/>
                </a:lnTo>
                <a:lnTo>
                  <a:pt x="659827" y="912626"/>
                </a:lnTo>
                <a:lnTo>
                  <a:pt x="616193" y="928604"/>
                </a:lnTo>
                <a:lnTo>
                  <a:pt x="570681" y="940312"/>
                </a:lnTo>
                <a:lnTo>
                  <a:pt x="523531" y="947513"/>
                </a:lnTo>
                <a:lnTo>
                  <a:pt x="474983" y="949966"/>
                </a:lnTo>
                <a:close/>
              </a:path>
              <a:path w="950594" h="950595">
                <a:moveTo>
                  <a:pt x="661194" y="911968"/>
                </a:moveTo>
                <a:lnTo>
                  <a:pt x="474983" y="911968"/>
                </a:lnTo>
                <a:lnTo>
                  <a:pt x="522582" y="909402"/>
                </a:lnTo>
                <a:lnTo>
                  <a:pt x="568700" y="901885"/>
                </a:lnTo>
                <a:lnTo>
                  <a:pt x="613070" y="889681"/>
                </a:lnTo>
                <a:lnTo>
                  <a:pt x="655425" y="873060"/>
                </a:lnTo>
                <a:lnTo>
                  <a:pt x="695498" y="852287"/>
                </a:lnTo>
                <a:lnTo>
                  <a:pt x="733022" y="827630"/>
                </a:lnTo>
                <a:lnTo>
                  <a:pt x="767730" y="799355"/>
                </a:lnTo>
                <a:lnTo>
                  <a:pt x="799355" y="767730"/>
                </a:lnTo>
                <a:lnTo>
                  <a:pt x="827630" y="733022"/>
                </a:lnTo>
                <a:lnTo>
                  <a:pt x="852287" y="695498"/>
                </a:lnTo>
                <a:lnTo>
                  <a:pt x="873060" y="655425"/>
                </a:lnTo>
                <a:lnTo>
                  <a:pt x="889681" y="613070"/>
                </a:lnTo>
                <a:lnTo>
                  <a:pt x="901885" y="568700"/>
                </a:lnTo>
                <a:lnTo>
                  <a:pt x="909402" y="522582"/>
                </a:lnTo>
                <a:lnTo>
                  <a:pt x="911968" y="474983"/>
                </a:lnTo>
                <a:lnTo>
                  <a:pt x="909402" y="427384"/>
                </a:lnTo>
                <a:lnTo>
                  <a:pt x="901885" y="381266"/>
                </a:lnTo>
                <a:lnTo>
                  <a:pt x="889681" y="336896"/>
                </a:lnTo>
                <a:lnTo>
                  <a:pt x="873060" y="294541"/>
                </a:lnTo>
                <a:lnTo>
                  <a:pt x="852287" y="254467"/>
                </a:lnTo>
                <a:lnTo>
                  <a:pt x="827630" y="216943"/>
                </a:lnTo>
                <a:lnTo>
                  <a:pt x="799355" y="182235"/>
                </a:lnTo>
                <a:lnTo>
                  <a:pt x="767730" y="150611"/>
                </a:lnTo>
                <a:lnTo>
                  <a:pt x="733022" y="122336"/>
                </a:lnTo>
                <a:lnTo>
                  <a:pt x="695498" y="97679"/>
                </a:lnTo>
                <a:lnTo>
                  <a:pt x="655425" y="76906"/>
                </a:lnTo>
                <a:lnTo>
                  <a:pt x="613070" y="60284"/>
                </a:lnTo>
                <a:lnTo>
                  <a:pt x="568700" y="48081"/>
                </a:lnTo>
                <a:lnTo>
                  <a:pt x="522582" y="40563"/>
                </a:lnTo>
                <a:lnTo>
                  <a:pt x="474983" y="37998"/>
                </a:lnTo>
                <a:lnTo>
                  <a:pt x="661194" y="37998"/>
                </a:lnTo>
                <a:lnTo>
                  <a:pt x="701346" y="57347"/>
                </a:lnTo>
                <a:lnTo>
                  <a:pt x="740509" y="81144"/>
                </a:lnTo>
                <a:lnTo>
                  <a:pt x="777077" y="108494"/>
                </a:lnTo>
                <a:lnTo>
                  <a:pt x="810811" y="139155"/>
                </a:lnTo>
                <a:lnTo>
                  <a:pt x="841472" y="172889"/>
                </a:lnTo>
                <a:lnTo>
                  <a:pt x="868821" y="209457"/>
                </a:lnTo>
                <a:lnTo>
                  <a:pt x="892619" y="248620"/>
                </a:lnTo>
                <a:lnTo>
                  <a:pt x="912626" y="290138"/>
                </a:lnTo>
                <a:lnTo>
                  <a:pt x="928604" y="333773"/>
                </a:lnTo>
                <a:lnTo>
                  <a:pt x="940312" y="379285"/>
                </a:lnTo>
                <a:lnTo>
                  <a:pt x="947513" y="426434"/>
                </a:lnTo>
                <a:lnTo>
                  <a:pt x="949966" y="474983"/>
                </a:lnTo>
                <a:lnTo>
                  <a:pt x="947513" y="523531"/>
                </a:lnTo>
                <a:lnTo>
                  <a:pt x="940312" y="570681"/>
                </a:lnTo>
                <a:lnTo>
                  <a:pt x="928604" y="616193"/>
                </a:lnTo>
                <a:lnTo>
                  <a:pt x="912626" y="659827"/>
                </a:lnTo>
                <a:lnTo>
                  <a:pt x="892619" y="701346"/>
                </a:lnTo>
                <a:lnTo>
                  <a:pt x="868821" y="740509"/>
                </a:lnTo>
                <a:lnTo>
                  <a:pt x="841472" y="777077"/>
                </a:lnTo>
                <a:lnTo>
                  <a:pt x="810811" y="810811"/>
                </a:lnTo>
                <a:lnTo>
                  <a:pt x="777077" y="841472"/>
                </a:lnTo>
                <a:lnTo>
                  <a:pt x="740509" y="868821"/>
                </a:lnTo>
                <a:lnTo>
                  <a:pt x="701346" y="892619"/>
                </a:lnTo>
                <a:lnTo>
                  <a:pt x="661194" y="911968"/>
                </a:lnTo>
                <a:close/>
              </a:path>
              <a:path w="950594" h="950595">
                <a:moveTo>
                  <a:pt x="398986" y="708863"/>
                </a:moveTo>
                <a:lnTo>
                  <a:pt x="358612" y="676455"/>
                </a:lnTo>
                <a:lnTo>
                  <a:pt x="353120" y="663071"/>
                </a:lnTo>
                <a:lnTo>
                  <a:pt x="354493" y="655888"/>
                </a:lnTo>
                <a:lnTo>
                  <a:pt x="358612" y="649539"/>
                </a:lnTo>
                <a:lnTo>
                  <a:pt x="533366" y="474983"/>
                </a:lnTo>
                <a:lnTo>
                  <a:pt x="358612" y="300426"/>
                </a:lnTo>
                <a:lnTo>
                  <a:pt x="354493" y="294078"/>
                </a:lnTo>
                <a:lnTo>
                  <a:pt x="353120" y="286894"/>
                </a:lnTo>
                <a:lnTo>
                  <a:pt x="354493" y="279748"/>
                </a:lnTo>
                <a:lnTo>
                  <a:pt x="358612" y="273511"/>
                </a:lnTo>
                <a:lnTo>
                  <a:pt x="385528" y="246595"/>
                </a:lnTo>
                <a:lnTo>
                  <a:pt x="391848" y="242476"/>
                </a:lnTo>
                <a:lnTo>
                  <a:pt x="398986" y="241103"/>
                </a:lnTo>
                <a:lnTo>
                  <a:pt x="406123" y="242476"/>
                </a:lnTo>
                <a:lnTo>
                  <a:pt x="412443" y="246595"/>
                </a:lnTo>
                <a:lnTo>
                  <a:pt x="627373" y="461525"/>
                </a:lnTo>
                <a:lnTo>
                  <a:pt x="631604" y="467846"/>
                </a:lnTo>
                <a:lnTo>
                  <a:pt x="633014" y="474983"/>
                </a:lnTo>
                <a:lnTo>
                  <a:pt x="631604" y="482120"/>
                </a:lnTo>
                <a:lnTo>
                  <a:pt x="627373" y="488441"/>
                </a:lnTo>
                <a:lnTo>
                  <a:pt x="412443" y="703371"/>
                </a:lnTo>
                <a:lnTo>
                  <a:pt x="406123" y="707490"/>
                </a:lnTo>
                <a:lnTo>
                  <a:pt x="398986" y="708863"/>
                </a:lnTo>
                <a:close/>
              </a:path>
            </a:pathLst>
          </a:custGeom>
          <a:solidFill>
            <a:srgbClr val="FFFFFF"/>
          </a:solidFill>
        </p:spPr>
        <p:txBody>
          <a:bodyPr wrap="square" lIns="0" tIns="0" rIns="0" bIns="0" rtlCol="0"/>
          <a:lstStyle/>
          <a:p>
            <a:endParaRPr/>
          </a:p>
        </p:txBody>
      </p:sp>
      <p:sp>
        <p:nvSpPr>
          <p:cNvPr id="10" name="object 10"/>
          <p:cNvSpPr txBox="1"/>
          <p:nvPr/>
        </p:nvSpPr>
        <p:spPr>
          <a:xfrm>
            <a:off x="9131300" y="2197524"/>
            <a:ext cx="459740" cy="443230"/>
          </a:xfrm>
          <a:prstGeom prst="rect">
            <a:avLst/>
          </a:prstGeom>
        </p:spPr>
        <p:txBody>
          <a:bodyPr vert="horz" wrap="square" lIns="0" tIns="17780" rIns="0" bIns="0" rtlCol="0">
            <a:spAutoFit/>
          </a:bodyPr>
          <a:lstStyle/>
          <a:p>
            <a:pPr marL="12700">
              <a:lnSpc>
                <a:spcPct val="100000"/>
              </a:lnSpc>
              <a:spcBef>
                <a:spcPts val="140"/>
              </a:spcBef>
            </a:pPr>
            <a:r>
              <a:rPr sz="2700" b="1" spc="545" dirty="0">
                <a:solidFill>
                  <a:srgbClr val="003378"/>
                </a:solidFill>
                <a:latin typeface="Tahoma"/>
                <a:cs typeface="Tahoma"/>
              </a:rPr>
              <a:t>0</a:t>
            </a:r>
            <a:r>
              <a:rPr sz="2700" b="1" spc="-580" dirty="0">
                <a:solidFill>
                  <a:srgbClr val="003378"/>
                </a:solidFill>
                <a:latin typeface="Tahoma"/>
                <a:cs typeface="Tahoma"/>
              </a:rPr>
              <a:t>1</a:t>
            </a:r>
            <a:endParaRPr sz="2700">
              <a:latin typeface="Tahoma"/>
              <a:cs typeface="Tahoma"/>
            </a:endParaRPr>
          </a:p>
        </p:txBody>
      </p:sp>
      <p:sp>
        <p:nvSpPr>
          <p:cNvPr id="11" name="object 11"/>
          <p:cNvSpPr txBox="1"/>
          <p:nvPr/>
        </p:nvSpPr>
        <p:spPr>
          <a:xfrm>
            <a:off x="9131300" y="2931292"/>
            <a:ext cx="534670" cy="5062924"/>
          </a:xfrm>
          <a:prstGeom prst="rect">
            <a:avLst/>
          </a:prstGeom>
        </p:spPr>
        <p:txBody>
          <a:bodyPr vert="horz" wrap="square" lIns="0" tIns="198120" rIns="0" bIns="0" rtlCol="0">
            <a:spAutoFit/>
          </a:bodyPr>
          <a:lstStyle/>
          <a:p>
            <a:pPr marL="12700">
              <a:lnSpc>
                <a:spcPct val="100000"/>
              </a:lnSpc>
              <a:spcBef>
                <a:spcPts val="1560"/>
              </a:spcBef>
            </a:pPr>
            <a:r>
              <a:rPr sz="2400" b="1" spc="415" dirty="0">
                <a:solidFill>
                  <a:srgbClr val="003378"/>
                </a:solidFill>
                <a:latin typeface="Tahoma"/>
                <a:cs typeface="Tahoma"/>
              </a:rPr>
              <a:t>02</a:t>
            </a:r>
            <a:endParaRPr sz="2400" dirty="0">
              <a:latin typeface="Tahoma"/>
              <a:cs typeface="Tahoma"/>
            </a:endParaRPr>
          </a:p>
          <a:p>
            <a:pPr marL="12700">
              <a:lnSpc>
                <a:spcPct val="100000"/>
              </a:lnSpc>
              <a:spcBef>
                <a:spcPts val="1470"/>
              </a:spcBef>
            </a:pPr>
            <a:r>
              <a:rPr sz="2400" b="1" spc="445" dirty="0">
                <a:solidFill>
                  <a:srgbClr val="003378"/>
                </a:solidFill>
                <a:latin typeface="Tahoma"/>
                <a:cs typeface="Tahoma"/>
              </a:rPr>
              <a:t>03</a:t>
            </a:r>
            <a:endParaRPr sz="2400" dirty="0">
              <a:latin typeface="Tahoma"/>
              <a:cs typeface="Tahoma"/>
            </a:endParaRPr>
          </a:p>
          <a:p>
            <a:pPr marL="12700">
              <a:lnSpc>
                <a:spcPct val="100000"/>
              </a:lnSpc>
              <a:spcBef>
                <a:spcPts val="1470"/>
              </a:spcBef>
            </a:pPr>
            <a:r>
              <a:rPr sz="2400" b="1" spc="434" dirty="0">
                <a:solidFill>
                  <a:srgbClr val="003378"/>
                </a:solidFill>
                <a:latin typeface="Tahoma"/>
                <a:cs typeface="Tahoma"/>
              </a:rPr>
              <a:t>04</a:t>
            </a:r>
            <a:endParaRPr sz="2400" dirty="0">
              <a:latin typeface="Tahoma"/>
              <a:cs typeface="Tahoma"/>
            </a:endParaRPr>
          </a:p>
          <a:p>
            <a:pPr marL="12700">
              <a:lnSpc>
                <a:spcPct val="100000"/>
              </a:lnSpc>
              <a:spcBef>
                <a:spcPts val="1470"/>
              </a:spcBef>
            </a:pPr>
            <a:r>
              <a:rPr sz="2400" b="1" spc="434" dirty="0">
                <a:solidFill>
                  <a:srgbClr val="003378"/>
                </a:solidFill>
                <a:latin typeface="Tahoma"/>
                <a:cs typeface="Tahoma"/>
              </a:rPr>
              <a:t>05</a:t>
            </a:r>
            <a:endParaRPr sz="2400" dirty="0">
              <a:latin typeface="Tahoma"/>
              <a:cs typeface="Tahoma"/>
            </a:endParaRPr>
          </a:p>
          <a:p>
            <a:pPr marL="12700">
              <a:lnSpc>
                <a:spcPct val="100000"/>
              </a:lnSpc>
              <a:spcBef>
                <a:spcPts val="1470"/>
              </a:spcBef>
            </a:pPr>
            <a:r>
              <a:rPr sz="2400" b="1" spc="490" dirty="0">
                <a:solidFill>
                  <a:srgbClr val="003378"/>
                </a:solidFill>
                <a:latin typeface="Tahoma"/>
                <a:cs typeface="Tahoma"/>
              </a:rPr>
              <a:t>0</a:t>
            </a:r>
            <a:r>
              <a:rPr sz="2400" b="1" spc="450" dirty="0">
                <a:solidFill>
                  <a:srgbClr val="003378"/>
                </a:solidFill>
                <a:latin typeface="Tahoma"/>
                <a:cs typeface="Tahoma"/>
              </a:rPr>
              <a:t>6</a:t>
            </a:r>
            <a:endParaRPr sz="2400" dirty="0">
              <a:latin typeface="Tahoma"/>
              <a:cs typeface="Tahoma"/>
            </a:endParaRPr>
          </a:p>
          <a:p>
            <a:pPr marL="12700">
              <a:lnSpc>
                <a:spcPct val="100000"/>
              </a:lnSpc>
              <a:spcBef>
                <a:spcPts val="1470"/>
              </a:spcBef>
            </a:pPr>
            <a:r>
              <a:rPr sz="2400" b="1" spc="335" dirty="0">
                <a:solidFill>
                  <a:srgbClr val="003378"/>
                </a:solidFill>
                <a:latin typeface="Tahoma"/>
                <a:cs typeface="Tahoma"/>
              </a:rPr>
              <a:t>07</a:t>
            </a:r>
            <a:endParaRPr sz="2400" dirty="0">
              <a:latin typeface="Tahoma"/>
              <a:cs typeface="Tahoma"/>
            </a:endParaRPr>
          </a:p>
          <a:p>
            <a:pPr marL="12700">
              <a:lnSpc>
                <a:spcPct val="100000"/>
              </a:lnSpc>
              <a:spcBef>
                <a:spcPts val="1470"/>
              </a:spcBef>
            </a:pPr>
            <a:r>
              <a:rPr sz="2400" b="1" spc="445" dirty="0">
                <a:solidFill>
                  <a:srgbClr val="003378"/>
                </a:solidFill>
                <a:latin typeface="Tahoma"/>
                <a:cs typeface="Tahoma"/>
              </a:rPr>
              <a:t>08</a:t>
            </a:r>
            <a:endParaRPr sz="2400" dirty="0">
              <a:latin typeface="Tahoma"/>
              <a:cs typeface="Tahoma"/>
            </a:endParaRPr>
          </a:p>
          <a:p>
            <a:pPr marL="12700">
              <a:lnSpc>
                <a:spcPct val="100000"/>
              </a:lnSpc>
              <a:spcBef>
                <a:spcPts val="1470"/>
              </a:spcBef>
            </a:pPr>
            <a:r>
              <a:rPr sz="2400" b="1" spc="490" dirty="0">
                <a:solidFill>
                  <a:srgbClr val="003378"/>
                </a:solidFill>
                <a:latin typeface="Tahoma"/>
                <a:cs typeface="Tahoma"/>
              </a:rPr>
              <a:t>0</a:t>
            </a:r>
            <a:r>
              <a:rPr sz="2400" b="1" spc="455" dirty="0">
                <a:solidFill>
                  <a:srgbClr val="003378"/>
                </a:solidFill>
                <a:latin typeface="Tahoma"/>
                <a:cs typeface="Tahoma"/>
              </a:rPr>
              <a:t>9</a:t>
            </a:r>
            <a:endParaRPr sz="2400" dirty="0">
              <a:latin typeface="Tahoma"/>
              <a:cs typeface="Tahoma"/>
            </a:endParaRPr>
          </a:p>
          <a:p>
            <a:pPr marL="12700">
              <a:lnSpc>
                <a:spcPct val="100000"/>
              </a:lnSpc>
              <a:spcBef>
                <a:spcPts val="1470"/>
              </a:spcBef>
            </a:pPr>
            <a:endParaRPr sz="2400" dirty="0">
              <a:latin typeface="Tahoma"/>
              <a:cs typeface="Tahoma"/>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7058024" cy="10286999"/>
          </a:xfrm>
          <a:prstGeom prst="rect">
            <a:avLst/>
          </a:prstGeom>
          <a:blipFill>
            <a:blip r:embed="rId3" cstate="print"/>
            <a:stretch>
              <a:fillRect/>
            </a:stretch>
          </a:blipFill>
        </p:spPr>
        <p:txBody>
          <a:bodyPr wrap="square" lIns="0" tIns="0" rIns="0" bIns="0" rtlCol="0"/>
          <a:lstStyle/>
          <a:p>
            <a:endParaRPr/>
          </a:p>
        </p:txBody>
      </p:sp>
      <p:sp>
        <p:nvSpPr>
          <p:cNvPr id="3" name="object 3"/>
          <p:cNvSpPr/>
          <p:nvPr/>
        </p:nvSpPr>
        <p:spPr>
          <a:xfrm>
            <a:off x="0" y="2"/>
            <a:ext cx="7065231" cy="10286998"/>
          </a:xfrm>
          <a:prstGeom prst="rect">
            <a:avLst/>
          </a:prstGeom>
          <a:blipFill>
            <a:blip r:embed="rId4" cstate="print"/>
            <a:stretch>
              <a:fillRect/>
            </a:stretch>
          </a:blipFill>
        </p:spPr>
        <p:txBody>
          <a:bodyPr wrap="square" lIns="0" tIns="0" rIns="0" bIns="0" rtlCol="0"/>
          <a:lstStyle/>
          <a:p>
            <a:endParaRPr/>
          </a:p>
        </p:txBody>
      </p:sp>
      <p:sp>
        <p:nvSpPr>
          <p:cNvPr id="4" name="object 4"/>
          <p:cNvSpPr/>
          <p:nvPr/>
        </p:nvSpPr>
        <p:spPr>
          <a:xfrm>
            <a:off x="7061058" y="3205330"/>
            <a:ext cx="9700895" cy="6053455"/>
          </a:xfrm>
          <a:custGeom>
            <a:avLst/>
            <a:gdLst/>
            <a:ahLst/>
            <a:cxnLst/>
            <a:rect l="l" t="t" r="r" b="b"/>
            <a:pathLst>
              <a:path w="9700894" h="6053455">
                <a:moveTo>
                  <a:pt x="9700713" y="6052968"/>
                </a:moveTo>
                <a:lnTo>
                  <a:pt x="0" y="6052968"/>
                </a:lnTo>
                <a:lnTo>
                  <a:pt x="0" y="0"/>
                </a:lnTo>
                <a:lnTo>
                  <a:pt x="9700713" y="0"/>
                </a:lnTo>
                <a:lnTo>
                  <a:pt x="9700713" y="6052968"/>
                </a:lnTo>
                <a:close/>
              </a:path>
            </a:pathLst>
          </a:custGeom>
          <a:solidFill>
            <a:srgbClr val="003378"/>
          </a:solidFill>
        </p:spPr>
        <p:txBody>
          <a:bodyPr wrap="square" lIns="0" tIns="0" rIns="0" bIns="0" rtlCol="0"/>
          <a:lstStyle/>
          <a:p>
            <a:endParaRPr lang="en-US" dirty="0"/>
          </a:p>
        </p:txBody>
      </p:sp>
      <p:sp>
        <p:nvSpPr>
          <p:cNvPr id="5" name="object 5"/>
          <p:cNvSpPr txBox="1"/>
          <p:nvPr/>
        </p:nvSpPr>
        <p:spPr>
          <a:xfrm>
            <a:off x="7414343" y="3946968"/>
            <a:ext cx="8213506" cy="474489"/>
          </a:xfrm>
          <a:prstGeom prst="rect">
            <a:avLst/>
          </a:prstGeom>
        </p:spPr>
        <p:txBody>
          <a:bodyPr vert="horz" wrap="square" lIns="0" tIns="12700" rIns="0" bIns="0" rtlCol="0">
            <a:spAutoFit/>
          </a:bodyPr>
          <a:lstStyle/>
          <a:p>
            <a:pPr marL="12700" marR="5080">
              <a:lnSpc>
                <a:spcPct val="100000"/>
              </a:lnSpc>
              <a:spcBef>
                <a:spcPts val="100"/>
              </a:spcBef>
            </a:pPr>
            <a:r>
              <a:rPr lang="en-US" sz="3000" spc="130" dirty="0">
                <a:solidFill>
                  <a:srgbClr val="FFFFFF"/>
                </a:solidFill>
                <a:latin typeface="Calibri"/>
                <a:cs typeface="Calibri"/>
              </a:rPr>
              <a:t>Integration </a:t>
            </a:r>
            <a:r>
              <a:rPr lang="en-US" sz="3000" spc="135" dirty="0">
                <a:solidFill>
                  <a:srgbClr val="FFFFFF"/>
                </a:solidFill>
                <a:latin typeface="Calibri"/>
                <a:cs typeface="Calibri"/>
              </a:rPr>
              <a:t>of </a:t>
            </a:r>
            <a:r>
              <a:rPr lang="en-US" sz="3000" spc="105" dirty="0">
                <a:solidFill>
                  <a:srgbClr val="FFFFFF"/>
                </a:solidFill>
                <a:latin typeface="Calibri"/>
                <a:cs typeface="Calibri"/>
              </a:rPr>
              <a:t>Mental </a:t>
            </a:r>
            <a:r>
              <a:rPr lang="en-US" sz="3000" spc="140" dirty="0">
                <a:solidFill>
                  <a:srgbClr val="FFFFFF"/>
                </a:solidFill>
                <a:latin typeface="Calibri"/>
                <a:cs typeface="Calibri"/>
              </a:rPr>
              <a:t>Health</a:t>
            </a:r>
            <a:r>
              <a:rPr lang="en-US" sz="3000" spc="45" dirty="0">
                <a:solidFill>
                  <a:srgbClr val="FFFFFF"/>
                </a:solidFill>
                <a:latin typeface="Calibri"/>
                <a:cs typeface="Calibri"/>
              </a:rPr>
              <a:t> </a:t>
            </a:r>
            <a:r>
              <a:rPr lang="en-US" sz="3000" spc="125" dirty="0">
                <a:solidFill>
                  <a:srgbClr val="FFFFFF"/>
                </a:solidFill>
                <a:latin typeface="Calibri"/>
                <a:cs typeface="Calibri"/>
              </a:rPr>
              <a:t>into  </a:t>
            </a:r>
            <a:r>
              <a:rPr lang="en-US" sz="3000" spc="155" dirty="0">
                <a:solidFill>
                  <a:srgbClr val="FFFFFF"/>
                </a:solidFill>
                <a:latin typeface="Calibri"/>
                <a:cs typeface="Calibri"/>
              </a:rPr>
              <a:t>Primary</a:t>
            </a:r>
            <a:r>
              <a:rPr lang="en-US" sz="3000" spc="110" dirty="0">
                <a:solidFill>
                  <a:srgbClr val="FFFFFF"/>
                </a:solidFill>
                <a:latin typeface="Calibri"/>
                <a:cs typeface="Calibri"/>
              </a:rPr>
              <a:t> </a:t>
            </a:r>
            <a:r>
              <a:rPr lang="en-US" sz="3000" spc="250" dirty="0">
                <a:solidFill>
                  <a:srgbClr val="FFFFFF"/>
                </a:solidFill>
                <a:latin typeface="Calibri"/>
                <a:cs typeface="Calibri"/>
              </a:rPr>
              <a:t>Care</a:t>
            </a:r>
            <a:endParaRPr lang="en-US" sz="3000" dirty="0">
              <a:latin typeface="Calibri"/>
              <a:cs typeface="Calibri"/>
            </a:endParaRPr>
          </a:p>
        </p:txBody>
      </p:sp>
      <p:sp>
        <p:nvSpPr>
          <p:cNvPr id="6" name="object 6"/>
          <p:cNvSpPr txBox="1"/>
          <p:nvPr/>
        </p:nvSpPr>
        <p:spPr>
          <a:xfrm>
            <a:off x="7440469" y="7570408"/>
            <a:ext cx="6351905" cy="482600"/>
          </a:xfrm>
          <a:prstGeom prst="rect">
            <a:avLst/>
          </a:prstGeom>
        </p:spPr>
        <p:txBody>
          <a:bodyPr vert="horz" wrap="square" lIns="0" tIns="12700" rIns="0" bIns="0" rtlCol="0">
            <a:spAutoFit/>
          </a:bodyPr>
          <a:lstStyle/>
          <a:p>
            <a:pPr marL="12700">
              <a:lnSpc>
                <a:spcPct val="100000"/>
              </a:lnSpc>
              <a:spcBef>
                <a:spcPts val="100"/>
              </a:spcBef>
            </a:pPr>
            <a:r>
              <a:rPr sz="3000" spc="105" dirty="0">
                <a:solidFill>
                  <a:srgbClr val="FFFFFF"/>
                </a:solidFill>
                <a:latin typeface="Calibri"/>
                <a:cs typeface="Calibri"/>
              </a:rPr>
              <a:t>Mental </a:t>
            </a:r>
            <a:r>
              <a:rPr sz="3000" spc="140" dirty="0">
                <a:solidFill>
                  <a:srgbClr val="FFFFFF"/>
                </a:solidFill>
                <a:latin typeface="Calibri"/>
                <a:cs typeface="Calibri"/>
              </a:rPr>
              <a:t>Health </a:t>
            </a:r>
            <a:r>
              <a:rPr sz="3000" spc="185" dirty="0">
                <a:solidFill>
                  <a:srgbClr val="FFFFFF"/>
                </a:solidFill>
                <a:latin typeface="Calibri"/>
                <a:cs typeface="Calibri"/>
              </a:rPr>
              <a:t>Policy </a:t>
            </a:r>
            <a:r>
              <a:rPr sz="3000" spc="210" dirty="0">
                <a:solidFill>
                  <a:srgbClr val="FFFFFF"/>
                </a:solidFill>
                <a:latin typeface="Calibri"/>
                <a:cs typeface="Calibri"/>
              </a:rPr>
              <a:t>and</a:t>
            </a:r>
            <a:r>
              <a:rPr sz="3000" spc="30" dirty="0">
                <a:solidFill>
                  <a:srgbClr val="FFFFFF"/>
                </a:solidFill>
                <a:latin typeface="Calibri"/>
                <a:cs typeface="Calibri"/>
              </a:rPr>
              <a:t> </a:t>
            </a:r>
            <a:r>
              <a:rPr sz="3000" spc="160" dirty="0">
                <a:solidFill>
                  <a:srgbClr val="FFFFFF"/>
                </a:solidFill>
                <a:latin typeface="Calibri"/>
                <a:cs typeface="Calibri"/>
              </a:rPr>
              <a:t>Legislation</a:t>
            </a:r>
            <a:endParaRPr sz="3000" dirty="0">
              <a:latin typeface="Calibri"/>
              <a:cs typeface="Calibri"/>
            </a:endParaRPr>
          </a:p>
        </p:txBody>
      </p:sp>
      <p:sp>
        <p:nvSpPr>
          <p:cNvPr id="7" name="object 7"/>
          <p:cNvSpPr txBox="1"/>
          <p:nvPr/>
        </p:nvSpPr>
        <p:spPr>
          <a:xfrm>
            <a:off x="7515082" y="4836764"/>
            <a:ext cx="5939790" cy="482600"/>
          </a:xfrm>
          <a:prstGeom prst="rect">
            <a:avLst/>
          </a:prstGeom>
        </p:spPr>
        <p:txBody>
          <a:bodyPr vert="horz" wrap="square" lIns="0" tIns="12700" rIns="0" bIns="0" rtlCol="0">
            <a:spAutoFit/>
          </a:bodyPr>
          <a:lstStyle/>
          <a:p>
            <a:pPr marL="12700">
              <a:lnSpc>
                <a:spcPct val="100000"/>
              </a:lnSpc>
              <a:spcBef>
                <a:spcPts val="100"/>
              </a:spcBef>
            </a:pPr>
            <a:r>
              <a:rPr sz="3000" spc="170" dirty="0">
                <a:solidFill>
                  <a:srgbClr val="FFFFFF"/>
                </a:solidFill>
                <a:latin typeface="Calibri"/>
                <a:cs typeface="Calibri"/>
              </a:rPr>
              <a:t>Increasing </a:t>
            </a:r>
            <a:r>
              <a:rPr sz="3000" spc="105" dirty="0">
                <a:solidFill>
                  <a:srgbClr val="FFFFFF"/>
                </a:solidFill>
                <a:latin typeface="Calibri"/>
                <a:cs typeface="Calibri"/>
              </a:rPr>
              <a:t>Mental </a:t>
            </a:r>
            <a:r>
              <a:rPr sz="3000" spc="140" dirty="0">
                <a:solidFill>
                  <a:srgbClr val="FFFFFF"/>
                </a:solidFill>
                <a:latin typeface="Calibri"/>
                <a:cs typeface="Calibri"/>
              </a:rPr>
              <a:t>Health</a:t>
            </a:r>
            <a:r>
              <a:rPr sz="3000" spc="25" dirty="0">
                <a:solidFill>
                  <a:srgbClr val="FFFFFF"/>
                </a:solidFill>
                <a:latin typeface="Calibri"/>
                <a:cs typeface="Calibri"/>
              </a:rPr>
              <a:t> </a:t>
            </a:r>
            <a:r>
              <a:rPr sz="3000" spc="225" dirty="0">
                <a:solidFill>
                  <a:srgbClr val="FFFFFF"/>
                </a:solidFill>
                <a:latin typeface="Calibri"/>
                <a:cs typeface="Calibri"/>
              </a:rPr>
              <a:t>Services</a:t>
            </a:r>
            <a:endParaRPr sz="3000">
              <a:latin typeface="Calibri"/>
              <a:cs typeface="Calibri"/>
            </a:endParaRPr>
          </a:p>
        </p:txBody>
      </p:sp>
      <p:sp>
        <p:nvSpPr>
          <p:cNvPr id="8" name="object 8"/>
          <p:cNvSpPr txBox="1"/>
          <p:nvPr/>
        </p:nvSpPr>
        <p:spPr>
          <a:xfrm>
            <a:off x="7515082" y="5751164"/>
            <a:ext cx="5191760" cy="482600"/>
          </a:xfrm>
          <a:prstGeom prst="rect">
            <a:avLst/>
          </a:prstGeom>
        </p:spPr>
        <p:txBody>
          <a:bodyPr vert="horz" wrap="square" lIns="0" tIns="12700" rIns="0" bIns="0" rtlCol="0">
            <a:spAutoFit/>
          </a:bodyPr>
          <a:lstStyle/>
          <a:p>
            <a:pPr marL="12700">
              <a:lnSpc>
                <a:spcPct val="100000"/>
              </a:lnSpc>
              <a:spcBef>
                <a:spcPts val="100"/>
              </a:spcBef>
            </a:pPr>
            <a:r>
              <a:rPr sz="3000" spc="180" dirty="0">
                <a:solidFill>
                  <a:srgbClr val="FFFFFF"/>
                </a:solidFill>
                <a:latin typeface="Calibri"/>
                <a:cs typeface="Calibri"/>
              </a:rPr>
              <a:t>Public </a:t>
            </a:r>
            <a:r>
              <a:rPr sz="3000" spc="200" dirty="0">
                <a:solidFill>
                  <a:srgbClr val="FFFFFF"/>
                </a:solidFill>
                <a:latin typeface="Calibri"/>
                <a:cs typeface="Calibri"/>
              </a:rPr>
              <a:t>Awareness</a:t>
            </a:r>
            <a:r>
              <a:rPr sz="3000" spc="-5" dirty="0">
                <a:solidFill>
                  <a:srgbClr val="FFFFFF"/>
                </a:solidFill>
                <a:latin typeface="Calibri"/>
                <a:cs typeface="Calibri"/>
              </a:rPr>
              <a:t> </a:t>
            </a:r>
            <a:r>
              <a:rPr sz="3000" spc="250" dirty="0">
                <a:solidFill>
                  <a:srgbClr val="FFFFFF"/>
                </a:solidFill>
                <a:latin typeface="Calibri"/>
                <a:cs typeface="Calibri"/>
              </a:rPr>
              <a:t>Campaigns</a:t>
            </a:r>
            <a:endParaRPr sz="3000">
              <a:latin typeface="Calibri"/>
              <a:cs typeface="Calibri"/>
            </a:endParaRPr>
          </a:p>
        </p:txBody>
      </p:sp>
      <p:sp>
        <p:nvSpPr>
          <p:cNvPr id="9" name="object 9"/>
          <p:cNvSpPr txBox="1"/>
          <p:nvPr/>
        </p:nvSpPr>
        <p:spPr>
          <a:xfrm>
            <a:off x="7515082" y="6665564"/>
            <a:ext cx="3101340" cy="482600"/>
          </a:xfrm>
          <a:prstGeom prst="rect">
            <a:avLst/>
          </a:prstGeom>
        </p:spPr>
        <p:txBody>
          <a:bodyPr vert="horz" wrap="square" lIns="0" tIns="12700" rIns="0" bIns="0" rtlCol="0">
            <a:spAutoFit/>
          </a:bodyPr>
          <a:lstStyle/>
          <a:p>
            <a:pPr marL="12700">
              <a:lnSpc>
                <a:spcPct val="100000"/>
              </a:lnSpc>
              <a:spcBef>
                <a:spcPts val="100"/>
              </a:spcBef>
            </a:pPr>
            <a:r>
              <a:rPr sz="3000" spc="270" dirty="0">
                <a:solidFill>
                  <a:srgbClr val="FFFFFF"/>
                </a:solidFill>
                <a:latin typeface="Calibri"/>
                <a:cs typeface="Calibri"/>
              </a:rPr>
              <a:t>Capacity</a:t>
            </a:r>
            <a:r>
              <a:rPr sz="3000" spc="40" dirty="0">
                <a:solidFill>
                  <a:srgbClr val="FFFFFF"/>
                </a:solidFill>
                <a:latin typeface="Calibri"/>
                <a:cs typeface="Calibri"/>
              </a:rPr>
              <a:t> </a:t>
            </a:r>
            <a:r>
              <a:rPr sz="3000" spc="130" dirty="0">
                <a:solidFill>
                  <a:srgbClr val="FFFFFF"/>
                </a:solidFill>
                <a:latin typeface="Calibri"/>
                <a:cs typeface="Calibri"/>
              </a:rPr>
              <a:t>Building</a:t>
            </a:r>
            <a:endParaRPr sz="3000">
              <a:latin typeface="Calibri"/>
              <a:cs typeface="Calibri"/>
            </a:endParaRPr>
          </a:p>
        </p:txBody>
      </p:sp>
      <p:sp>
        <p:nvSpPr>
          <p:cNvPr id="10" name="object 10"/>
          <p:cNvSpPr/>
          <p:nvPr/>
        </p:nvSpPr>
        <p:spPr>
          <a:xfrm>
            <a:off x="4993411" y="3205330"/>
            <a:ext cx="2068195" cy="6053455"/>
          </a:xfrm>
          <a:custGeom>
            <a:avLst/>
            <a:gdLst/>
            <a:ahLst/>
            <a:cxnLst/>
            <a:rect l="l" t="t" r="r" b="b"/>
            <a:pathLst>
              <a:path w="2068195" h="6053455">
                <a:moveTo>
                  <a:pt x="2067645" y="6052968"/>
                </a:moveTo>
                <a:lnTo>
                  <a:pt x="0" y="6052968"/>
                </a:lnTo>
                <a:lnTo>
                  <a:pt x="0" y="0"/>
                </a:lnTo>
                <a:lnTo>
                  <a:pt x="2067645" y="0"/>
                </a:lnTo>
                <a:lnTo>
                  <a:pt x="2067645" y="6052968"/>
                </a:lnTo>
                <a:close/>
              </a:path>
            </a:pathLst>
          </a:custGeom>
          <a:solidFill>
            <a:srgbClr val="E1E1E1">
              <a:alpha val="75000"/>
            </a:srgbClr>
          </a:solidFill>
        </p:spPr>
        <p:txBody>
          <a:bodyPr wrap="square" lIns="0" tIns="0" rIns="0" bIns="0" rtlCol="0"/>
          <a:lstStyle/>
          <a:p>
            <a:endParaRPr/>
          </a:p>
        </p:txBody>
      </p:sp>
      <p:sp>
        <p:nvSpPr>
          <p:cNvPr id="11" name="object 11"/>
          <p:cNvSpPr txBox="1">
            <a:spLocks noGrp="1"/>
          </p:cNvSpPr>
          <p:nvPr>
            <p:ph type="title"/>
          </p:nvPr>
        </p:nvSpPr>
        <p:spPr>
          <a:xfrm>
            <a:off x="6412508" y="1253247"/>
            <a:ext cx="12115800" cy="1243930"/>
          </a:xfrm>
          <a:prstGeom prst="rect">
            <a:avLst/>
          </a:prstGeom>
        </p:spPr>
        <p:txBody>
          <a:bodyPr vert="horz" wrap="square" lIns="0" tIns="12700" rIns="0" bIns="0" rtlCol="0">
            <a:spAutoFit/>
          </a:bodyPr>
          <a:lstStyle/>
          <a:p>
            <a:pPr marL="1000125">
              <a:lnSpc>
                <a:spcPct val="100000"/>
              </a:lnSpc>
              <a:spcBef>
                <a:spcPts val="100"/>
              </a:spcBef>
            </a:pPr>
            <a:r>
              <a:rPr spc="475" dirty="0"/>
              <a:t>R</a:t>
            </a:r>
            <a:r>
              <a:rPr spc="750" dirty="0"/>
              <a:t>e</a:t>
            </a:r>
            <a:r>
              <a:rPr spc="335" dirty="0"/>
              <a:t>f</a:t>
            </a:r>
            <a:r>
              <a:rPr spc="540" dirty="0"/>
              <a:t>o</a:t>
            </a:r>
            <a:r>
              <a:rPr spc="315" dirty="0"/>
              <a:t>r</a:t>
            </a:r>
            <a:r>
              <a:rPr spc="980" dirty="0"/>
              <a:t>m</a:t>
            </a:r>
            <a:r>
              <a:rPr spc="1005" dirty="0"/>
              <a:t>s</a:t>
            </a:r>
            <a:r>
              <a:rPr lang="en-US" spc="1005" dirty="0"/>
              <a:t>&amp; Solutions</a:t>
            </a:r>
            <a:endParaRPr spc="1005" dirty="0"/>
          </a:p>
        </p:txBody>
      </p:sp>
      <p:sp>
        <p:nvSpPr>
          <p:cNvPr id="12" name="object 12"/>
          <p:cNvSpPr txBox="1"/>
          <p:nvPr/>
        </p:nvSpPr>
        <p:spPr>
          <a:xfrm>
            <a:off x="6060401" y="3513847"/>
            <a:ext cx="704215" cy="4665345"/>
          </a:xfrm>
          <a:prstGeom prst="rect">
            <a:avLst/>
          </a:prstGeom>
        </p:spPr>
        <p:txBody>
          <a:bodyPr vert="horz" wrap="square" lIns="0" tIns="351155" rIns="0" bIns="0" rtlCol="0">
            <a:spAutoFit/>
          </a:bodyPr>
          <a:lstStyle/>
          <a:p>
            <a:pPr marL="164465">
              <a:lnSpc>
                <a:spcPct val="100000"/>
              </a:lnSpc>
              <a:spcBef>
                <a:spcPts val="2765"/>
              </a:spcBef>
            </a:pPr>
            <a:r>
              <a:rPr sz="4000" spc="640" dirty="0">
                <a:solidFill>
                  <a:srgbClr val="1B253C"/>
                </a:solidFill>
                <a:latin typeface="Calibri"/>
                <a:cs typeface="Calibri"/>
              </a:rPr>
              <a:t>0</a:t>
            </a:r>
            <a:r>
              <a:rPr sz="4000" spc="-550" dirty="0">
                <a:solidFill>
                  <a:srgbClr val="1B253C"/>
                </a:solidFill>
                <a:latin typeface="Calibri"/>
                <a:cs typeface="Calibri"/>
              </a:rPr>
              <a:t>1</a:t>
            </a:r>
            <a:endParaRPr sz="4000">
              <a:latin typeface="Calibri"/>
              <a:cs typeface="Calibri"/>
            </a:endParaRPr>
          </a:p>
          <a:p>
            <a:pPr marL="60960">
              <a:lnSpc>
                <a:spcPct val="100000"/>
              </a:lnSpc>
              <a:spcBef>
                <a:spcPts val="2665"/>
              </a:spcBef>
            </a:pPr>
            <a:r>
              <a:rPr sz="4000" spc="640" dirty="0">
                <a:solidFill>
                  <a:srgbClr val="1B253C"/>
                </a:solidFill>
                <a:latin typeface="Calibri"/>
                <a:cs typeface="Calibri"/>
              </a:rPr>
              <a:t>0</a:t>
            </a:r>
            <a:r>
              <a:rPr sz="4000" spc="265" dirty="0">
                <a:solidFill>
                  <a:srgbClr val="1B253C"/>
                </a:solidFill>
                <a:latin typeface="Calibri"/>
                <a:cs typeface="Calibri"/>
              </a:rPr>
              <a:t>2</a:t>
            </a:r>
            <a:endParaRPr sz="4000">
              <a:latin typeface="Calibri"/>
              <a:cs typeface="Calibri"/>
            </a:endParaRPr>
          </a:p>
          <a:p>
            <a:pPr marL="61594">
              <a:lnSpc>
                <a:spcPct val="100000"/>
              </a:lnSpc>
              <a:spcBef>
                <a:spcPts val="2400"/>
              </a:spcBef>
            </a:pPr>
            <a:r>
              <a:rPr sz="4000" spc="640" dirty="0">
                <a:solidFill>
                  <a:srgbClr val="1B253C"/>
                </a:solidFill>
                <a:latin typeface="Calibri"/>
                <a:cs typeface="Calibri"/>
              </a:rPr>
              <a:t>0</a:t>
            </a:r>
            <a:r>
              <a:rPr sz="4000" spc="260" dirty="0">
                <a:solidFill>
                  <a:srgbClr val="1B253C"/>
                </a:solidFill>
                <a:latin typeface="Calibri"/>
                <a:cs typeface="Calibri"/>
              </a:rPr>
              <a:t>3</a:t>
            </a:r>
            <a:endParaRPr sz="4000">
              <a:latin typeface="Calibri"/>
              <a:cs typeface="Calibri"/>
            </a:endParaRPr>
          </a:p>
          <a:p>
            <a:pPr marL="12700">
              <a:lnSpc>
                <a:spcPct val="100000"/>
              </a:lnSpc>
              <a:spcBef>
                <a:spcPts val="2400"/>
              </a:spcBef>
            </a:pPr>
            <a:r>
              <a:rPr sz="4000" spc="640" dirty="0">
                <a:solidFill>
                  <a:srgbClr val="1B253C"/>
                </a:solidFill>
                <a:latin typeface="Calibri"/>
                <a:cs typeface="Calibri"/>
              </a:rPr>
              <a:t>0</a:t>
            </a:r>
            <a:r>
              <a:rPr sz="4000" spc="645" dirty="0">
                <a:solidFill>
                  <a:srgbClr val="1B253C"/>
                </a:solidFill>
                <a:latin typeface="Calibri"/>
                <a:cs typeface="Calibri"/>
              </a:rPr>
              <a:t>4</a:t>
            </a:r>
            <a:endParaRPr sz="4000">
              <a:latin typeface="Calibri"/>
              <a:cs typeface="Calibri"/>
            </a:endParaRPr>
          </a:p>
          <a:p>
            <a:pPr marL="60960">
              <a:lnSpc>
                <a:spcPct val="100000"/>
              </a:lnSpc>
              <a:spcBef>
                <a:spcPts val="2400"/>
              </a:spcBef>
            </a:pPr>
            <a:r>
              <a:rPr sz="4000" spc="640" dirty="0">
                <a:solidFill>
                  <a:srgbClr val="1B253C"/>
                </a:solidFill>
                <a:latin typeface="Calibri"/>
                <a:cs typeface="Calibri"/>
              </a:rPr>
              <a:t>0</a:t>
            </a:r>
            <a:r>
              <a:rPr sz="4000" spc="265" dirty="0">
                <a:solidFill>
                  <a:srgbClr val="1B253C"/>
                </a:solidFill>
                <a:latin typeface="Calibri"/>
                <a:cs typeface="Calibri"/>
              </a:rPr>
              <a:t>5</a:t>
            </a:r>
            <a:endParaRPr sz="4000">
              <a:latin typeface="Calibri"/>
              <a:cs typeface="Calibri"/>
            </a:endParaRPr>
          </a:p>
        </p:txBody>
      </p:sp>
      <p:sp>
        <p:nvSpPr>
          <p:cNvPr id="13" name="object 13"/>
          <p:cNvSpPr txBox="1"/>
          <p:nvPr/>
        </p:nvSpPr>
        <p:spPr>
          <a:xfrm>
            <a:off x="93246" y="4058882"/>
            <a:ext cx="4675239" cy="3575274"/>
          </a:xfrm>
          <a:prstGeom prst="rect">
            <a:avLst/>
          </a:prstGeom>
        </p:spPr>
        <p:txBody>
          <a:bodyPr vert="horz" wrap="square" lIns="0" tIns="12700" rIns="0" bIns="0" rtlCol="0">
            <a:spAutoFit/>
          </a:bodyPr>
          <a:lstStyle/>
          <a:p>
            <a:pPr marL="12700" marR="5080" indent="-635" algn="ctr">
              <a:lnSpc>
                <a:spcPct val="115199"/>
              </a:lnSpc>
              <a:spcBef>
                <a:spcPts val="100"/>
              </a:spcBef>
            </a:pPr>
            <a:r>
              <a:rPr lang="en-US" sz="4050" b="1" dirty="0">
                <a:solidFill>
                  <a:srgbClr val="FFFFFF"/>
                </a:solidFill>
                <a:latin typeface="Tahoma"/>
                <a:cs typeface="Tahoma"/>
              </a:rPr>
              <a:t>National</a:t>
            </a:r>
          </a:p>
          <a:p>
            <a:pPr marL="12700" marR="5080" indent="-635" algn="ctr">
              <a:lnSpc>
                <a:spcPct val="115199"/>
              </a:lnSpc>
              <a:spcBef>
                <a:spcPts val="100"/>
              </a:spcBef>
            </a:pPr>
            <a:r>
              <a:rPr lang="en-US" sz="4050" b="1" dirty="0">
                <a:solidFill>
                  <a:srgbClr val="FFFFFF"/>
                </a:solidFill>
                <a:latin typeface="Tahoma"/>
                <a:cs typeface="Tahoma"/>
              </a:rPr>
              <a:t>Coalition</a:t>
            </a:r>
          </a:p>
          <a:p>
            <a:pPr marL="12700" marR="5080" indent="-635" algn="ctr">
              <a:lnSpc>
                <a:spcPct val="115199"/>
              </a:lnSpc>
              <a:spcBef>
                <a:spcPts val="100"/>
              </a:spcBef>
            </a:pPr>
            <a:r>
              <a:rPr lang="en-US" sz="4050" b="1" dirty="0">
                <a:solidFill>
                  <a:srgbClr val="FFFFFF"/>
                </a:solidFill>
                <a:latin typeface="Tahoma"/>
                <a:cs typeface="Tahoma"/>
              </a:rPr>
              <a:t>For </a:t>
            </a:r>
          </a:p>
          <a:p>
            <a:pPr marL="12700" marR="5080" indent="-635" algn="ctr">
              <a:lnSpc>
                <a:spcPct val="115199"/>
              </a:lnSpc>
              <a:spcBef>
                <a:spcPts val="100"/>
              </a:spcBef>
            </a:pPr>
            <a:r>
              <a:rPr lang="en-US" sz="4050" b="1" dirty="0">
                <a:solidFill>
                  <a:srgbClr val="FFFFFF"/>
                </a:solidFill>
                <a:latin typeface="Tahoma"/>
                <a:cs typeface="Tahoma"/>
              </a:rPr>
              <a:t>Mental</a:t>
            </a:r>
          </a:p>
          <a:p>
            <a:pPr marL="12700" marR="5080" indent="-635" algn="ctr">
              <a:lnSpc>
                <a:spcPct val="115199"/>
              </a:lnSpc>
              <a:spcBef>
                <a:spcPts val="100"/>
              </a:spcBef>
            </a:pPr>
            <a:r>
              <a:rPr lang="en-US" sz="4050" b="1" dirty="0">
                <a:solidFill>
                  <a:srgbClr val="FFFFFF"/>
                </a:solidFill>
                <a:latin typeface="Tahoma"/>
                <a:cs typeface="Tahoma"/>
              </a:rPr>
              <a:t>Wellbeing </a:t>
            </a:r>
            <a:endParaRPr sz="4050" dirty="0">
              <a:latin typeface="Tahoma"/>
              <a:cs typeface="Tahoma"/>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2114551"/>
            <a:ext cx="18288000" cy="8134347"/>
          </a:xfrm>
          <a:prstGeom prst="rect">
            <a:avLst/>
          </a:prstGeom>
          <a:blipFill>
            <a:blip r:embed="rId3" cstate="print"/>
            <a:stretch>
              <a:fillRect/>
            </a:stretch>
          </a:blipFill>
        </p:spPr>
        <p:txBody>
          <a:bodyPr wrap="square" lIns="0" tIns="0" rIns="0" bIns="0" rtlCol="0"/>
          <a:lstStyle/>
          <a:p>
            <a:pPr defTabSz="914445"/>
            <a:endParaRPr dirty="0">
              <a:solidFill>
                <a:prstClr val="black"/>
              </a:solidFill>
              <a:latin typeface="Calibri"/>
            </a:endParaRPr>
          </a:p>
        </p:txBody>
      </p:sp>
      <p:sp>
        <p:nvSpPr>
          <p:cNvPr id="4" name="object 4"/>
          <p:cNvSpPr/>
          <p:nvPr/>
        </p:nvSpPr>
        <p:spPr>
          <a:xfrm>
            <a:off x="17046245" y="2"/>
            <a:ext cx="1242060" cy="221615"/>
          </a:xfrm>
          <a:custGeom>
            <a:avLst/>
            <a:gdLst/>
            <a:ahLst/>
            <a:cxnLst/>
            <a:rect l="l" t="t" r="r" b="b"/>
            <a:pathLst>
              <a:path w="1242059" h="221615">
                <a:moveTo>
                  <a:pt x="0" y="221225"/>
                </a:moveTo>
                <a:lnTo>
                  <a:pt x="1241660" y="221225"/>
                </a:lnTo>
                <a:lnTo>
                  <a:pt x="1241660" y="0"/>
                </a:lnTo>
                <a:lnTo>
                  <a:pt x="0" y="0"/>
                </a:lnTo>
                <a:lnTo>
                  <a:pt x="0" y="221225"/>
                </a:lnTo>
                <a:close/>
              </a:path>
            </a:pathLst>
          </a:custGeom>
          <a:solidFill>
            <a:srgbClr val="003378"/>
          </a:solidFill>
        </p:spPr>
        <p:txBody>
          <a:bodyPr wrap="square" lIns="0" tIns="0" rIns="0" bIns="0" rtlCol="0"/>
          <a:lstStyle/>
          <a:p>
            <a:pPr defTabSz="914445"/>
            <a:endParaRPr>
              <a:solidFill>
                <a:prstClr val="black"/>
              </a:solidFill>
              <a:latin typeface="Calibri"/>
            </a:endParaRPr>
          </a:p>
        </p:txBody>
      </p:sp>
      <p:sp>
        <p:nvSpPr>
          <p:cNvPr id="5" name="object 5"/>
          <p:cNvSpPr/>
          <p:nvPr/>
        </p:nvSpPr>
        <p:spPr>
          <a:xfrm>
            <a:off x="14562926" y="2"/>
            <a:ext cx="2483486" cy="221615"/>
          </a:xfrm>
          <a:custGeom>
            <a:avLst/>
            <a:gdLst/>
            <a:ahLst/>
            <a:cxnLst/>
            <a:rect l="l" t="t" r="r" b="b"/>
            <a:pathLst>
              <a:path w="2483484" h="221615">
                <a:moveTo>
                  <a:pt x="0" y="221225"/>
                </a:moveTo>
                <a:lnTo>
                  <a:pt x="0" y="0"/>
                </a:lnTo>
                <a:lnTo>
                  <a:pt x="2483319" y="0"/>
                </a:lnTo>
                <a:lnTo>
                  <a:pt x="2483319" y="221225"/>
                </a:lnTo>
                <a:lnTo>
                  <a:pt x="0" y="221225"/>
                </a:lnTo>
                <a:close/>
              </a:path>
            </a:pathLst>
          </a:custGeom>
          <a:solidFill>
            <a:srgbClr val="E1E1E1">
              <a:alpha val="75000"/>
            </a:srgbClr>
          </a:solidFill>
        </p:spPr>
        <p:txBody>
          <a:bodyPr wrap="square" lIns="0" tIns="0" rIns="0" bIns="0" rtlCol="0"/>
          <a:lstStyle/>
          <a:p>
            <a:pPr defTabSz="914445"/>
            <a:endParaRPr>
              <a:solidFill>
                <a:prstClr val="black"/>
              </a:solidFill>
              <a:latin typeface="Calibri"/>
            </a:endParaRPr>
          </a:p>
        </p:txBody>
      </p:sp>
      <p:sp>
        <p:nvSpPr>
          <p:cNvPr id="6" name="object 6"/>
          <p:cNvSpPr/>
          <p:nvPr/>
        </p:nvSpPr>
        <p:spPr>
          <a:xfrm>
            <a:off x="16291769" y="8307286"/>
            <a:ext cx="950594" cy="950594"/>
          </a:xfrm>
          <a:custGeom>
            <a:avLst/>
            <a:gdLst/>
            <a:ahLst/>
            <a:cxnLst/>
            <a:rect l="l" t="t" r="r" b="b"/>
            <a:pathLst>
              <a:path w="950594" h="950595">
                <a:moveTo>
                  <a:pt x="474983" y="949966"/>
                </a:moveTo>
                <a:lnTo>
                  <a:pt x="426434" y="947513"/>
                </a:lnTo>
                <a:lnTo>
                  <a:pt x="379285" y="940312"/>
                </a:lnTo>
                <a:lnTo>
                  <a:pt x="333773" y="928604"/>
                </a:lnTo>
                <a:lnTo>
                  <a:pt x="290138" y="912626"/>
                </a:lnTo>
                <a:lnTo>
                  <a:pt x="248620" y="892619"/>
                </a:lnTo>
                <a:lnTo>
                  <a:pt x="209457" y="868821"/>
                </a:lnTo>
                <a:lnTo>
                  <a:pt x="172889" y="841472"/>
                </a:lnTo>
                <a:lnTo>
                  <a:pt x="139155" y="810811"/>
                </a:lnTo>
                <a:lnTo>
                  <a:pt x="108494" y="777077"/>
                </a:lnTo>
                <a:lnTo>
                  <a:pt x="81144" y="740509"/>
                </a:lnTo>
                <a:lnTo>
                  <a:pt x="57347" y="701346"/>
                </a:lnTo>
                <a:lnTo>
                  <a:pt x="37340" y="659827"/>
                </a:lnTo>
                <a:lnTo>
                  <a:pt x="21362" y="616193"/>
                </a:lnTo>
                <a:lnTo>
                  <a:pt x="9653" y="570681"/>
                </a:lnTo>
                <a:lnTo>
                  <a:pt x="2453" y="523531"/>
                </a:lnTo>
                <a:lnTo>
                  <a:pt x="0" y="474983"/>
                </a:lnTo>
                <a:lnTo>
                  <a:pt x="2453" y="426434"/>
                </a:lnTo>
                <a:lnTo>
                  <a:pt x="9653" y="379285"/>
                </a:lnTo>
                <a:lnTo>
                  <a:pt x="21362" y="333773"/>
                </a:lnTo>
                <a:lnTo>
                  <a:pt x="37340" y="290138"/>
                </a:lnTo>
                <a:lnTo>
                  <a:pt x="57347" y="248620"/>
                </a:lnTo>
                <a:lnTo>
                  <a:pt x="81144" y="209457"/>
                </a:lnTo>
                <a:lnTo>
                  <a:pt x="108494" y="172889"/>
                </a:lnTo>
                <a:lnTo>
                  <a:pt x="139155" y="139155"/>
                </a:lnTo>
                <a:lnTo>
                  <a:pt x="172889" y="108494"/>
                </a:lnTo>
                <a:lnTo>
                  <a:pt x="209457" y="81144"/>
                </a:lnTo>
                <a:lnTo>
                  <a:pt x="248620" y="57347"/>
                </a:lnTo>
                <a:lnTo>
                  <a:pt x="290138" y="37340"/>
                </a:lnTo>
                <a:lnTo>
                  <a:pt x="333773" y="21362"/>
                </a:lnTo>
                <a:lnTo>
                  <a:pt x="379285" y="9653"/>
                </a:lnTo>
                <a:lnTo>
                  <a:pt x="426434" y="2453"/>
                </a:lnTo>
                <a:lnTo>
                  <a:pt x="474983" y="0"/>
                </a:lnTo>
                <a:lnTo>
                  <a:pt x="523531" y="2453"/>
                </a:lnTo>
                <a:lnTo>
                  <a:pt x="570681" y="9653"/>
                </a:lnTo>
                <a:lnTo>
                  <a:pt x="616193" y="21362"/>
                </a:lnTo>
                <a:lnTo>
                  <a:pt x="659827" y="37340"/>
                </a:lnTo>
                <a:lnTo>
                  <a:pt x="661194" y="37998"/>
                </a:lnTo>
                <a:lnTo>
                  <a:pt x="474983" y="37998"/>
                </a:lnTo>
                <a:lnTo>
                  <a:pt x="427384" y="40563"/>
                </a:lnTo>
                <a:lnTo>
                  <a:pt x="381266" y="48081"/>
                </a:lnTo>
                <a:lnTo>
                  <a:pt x="336896" y="60284"/>
                </a:lnTo>
                <a:lnTo>
                  <a:pt x="294541" y="76906"/>
                </a:lnTo>
                <a:lnTo>
                  <a:pt x="254467" y="97679"/>
                </a:lnTo>
                <a:lnTo>
                  <a:pt x="216943" y="122336"/>
                </a:lnTo>
                <a:lnTo>
                  <a:pt x="182235" y="150611"/>
                </a:lnTo>
                <a:lnTo>
                  <a:pt x="150611" y="182235"/>
                </a:lnTo>
                <a:lnTo>
                  <a:pt x="122336" y="216943"/>
                </a:lnTo>
                <a:lnTo>
                  <a:pt x="97679" y="254467"/>
                </a:lnTo>
                <a:lnTo>
                  <a:pt x="76906" y="294541"/>
                </a:lnTo>
                <a:lnTo>
                  <a:pt x="60284" y="336896"/>
                </a:lnTo>
                <a:lnTo>
                  <a:pt x="48081" y="381266"/>
                </a:lnTo>
                <a:lnTo>
                  <a:pt x="40563" y="427384"/>
                </a:lnTo>
                <a:lnTo>
                  <a:pt x="37998" y="474983"/>
                </a:lnTo>
                <a:lnTo>
                  <a:pt x="40563" y="522582"/>
                </a:lnTo>
                <a:lnTo>
                  <a:pt x="48081" y="568700"/>
                </a:lnTo>
                <a:lnTo>
                  <a:pt x="60284" y="613070"/>
                </a:lnTo>
                <a:lnTo>
                  <a:pt x="76906" y="655425"/>
                </a:lnTo>
                <a:lnTo>
                  <a:pt x="97679" y="695498"/>
                </a:lnTo>
                <a:lnTo>
                  <a:pt x="122336" y="733022"/>
                </a:lnTo>
                <a:lnTo>
                  <a:pt x="150611" y="767730"/>
                </a:lnTo>
                <a:lnTo>
                  <a:pt x="182235" y="799355"/>
                </a:lnTo>
                <a:lnTo>
                  <a:pt x="216943" y="827630"/>
                </a:lnTo>
                <a:lnTo>
                  <a:pt x="254467" y="852287"/>
                </a:lnTo>
                <a:lnTo>
                  <a:pt x="294541" y="873060"/>
                </a:lnTo>
                <a:lnTo>
                  <a:pt x="336896" y="889681"/>
                </a:lnTo>
                <a:lnTo>
                  <a:pt x="381266" y="901885"/>
                </a:lnTo>
                <a:lnTo>
                  <a:pt x="427384" y="909402"/>
                </a:lnTo>
                <a:lnTo>
                  <a:pt x="474983" y="911968"/>
                </a:lnTo>
                <a:lnTo>
                  <a:pt x="661194" y="911968"/>
                </a:lnTo>
                <a:lnTo>
                  <a:pt x="659827" y="912626"/>
                </a:lnTo>
                <a:lnTo>
                  <a:pt x="616193" y="928604"/>
                </a:lnTo>
                <a:lnTo>
                  <a:pt x="570681" y="940312"/>
                </a:lnTo>
                <a:lnTo>
                  <a:pt x="523531" y="947513"/>
                </a:lnTo>
                <a:lnTo>
                  <a:pt x="474983" y="949966"/>
                </a:lnTo>
                <a:close/>
              </a:path>
              <a:path w="950594" h="950595">
                <a:moveTo>
                  <a:pt x="661194" y="911968"/>
                </a:moveTo>
                <a:lnTo>
                  <a:pt x="474983" y="911968"/>
                </a:lnTo>
                <a:lnTo>
                  <a:pt x="522582" y="909402"/>
                </a:lnTo>
                <a:lnTo>
                  <a:pt x="568700" y="901885"/>
                </a:lnTo>
                <a:lnTo>
                  <a:pt x="613070" y="889681"/>
                </a:lnTo>
                <a:lnTo>
                  <a:pt x="655425" y="873060"/>
                </a:lnTo>
                <a:lnTo>
                  <a:pt x="695498" y="852287"/>
                </a:lnTo>
                <a:lnTo>
                  <a:pt x="733022" y="827630"/>
                </a:lnTo>
                <a:lnTo>
                  <a:pt x="767730" y="799355"/>
                </a:lnTo>
                <a:lnTo>
                  <a:pt x="799355" y="767730"/>
                </a:lnTo>
                <a:lnTo>
                  <a:pt x="827630" y="733022"/>
                </a:lnTo>
                <a:lnTo>
                  <a:pt x="852287" y="695498"/>
                </a:lnTo>
                <a:lnTo>
                  <a:pt x="873060" y="655425"/>
                </a:lnTo>
                <a:lnTo>
                  <a:pt x="889681" y="613070"/>
                </a:lnTo>
                <a:lnTo>
                  <a:pt x="901885" y="568700"/>
                </a:lnTo>
                <a:lnTo>
                  <a:pt x="909402" y="522582"/>
                </a:lnTo>
                <a:lnTo>
                  <a:pt x="911968" y="474983"/>
                </a:lnTo>
                <a:lnTo>
                  <a:pt x="909402" y="427384"/>
                </a:lnTo>
                <a:lnTo>
                  <a:pt x="901885" y="381266"/>
                </a:lnTo>
                <a:lnTo>
                  <a:pt x="889681" y="336896"/>
                </a:lnTo>
                <a:lnTo>
                  <a:pt x="873060" y="294541"/>
                </a:lnTo>
                <a:lnTo>
                  <a:pt x="852287" y="254467"/>
                </a:lnTo>
                <a:lnTo>
                  <a:pt x="827630" y="216943"/>
                </a:lnTo>
                <a:lnTo>
                  <a:pt x="799355" y="182235"/>
                </a:lnTo>
                <a:lnTo>
                  <a:pt x="767730" y="150611"/>
                </a:lnTo>
                <a:lnTo>
                  <a:pt x="733022" y="122336"/>
                </a:lnTo>
                <a:lnTo>
                  <a:pt x="695498" y="97679"/>
                </a:lnTo>
                <a:lnTo>
                  <a:pt x="655425" y="76906"/>
                </a:lnTo>
                <a:lnTo>
                  <a:pt x="613070" y="60284"/>
                </a:lnTo>
                <a:lnTo>
                  <a:pt x="568700" y="48081"/>
                </a:lnTo>
                <a:lnTo>
                  <a:pt x="522582" y="40563"/>
                </a:lnTo>
                <a:lnTo>
                  <a:pt x="474983" y="37998"/>
                </a:lnTo>
                <a:lnTo>
                  <a:pt x="661194" y="37998"/>
                </a:lnTo>
                <a:lnTo>
                  <a:pt x="701346" y="57347"/>
                </a:lnTo>
                <a:lnTo>
                  <a:pt x="740509" y="81144"/>
                </a:lnTo>
                <a:lnTo>
                  <a:pt x="777077" y="108494"/>
                </a:lnTo>
                <a:lnTo>
                  <a:pt x="810811" y="139155"/>
                </a:lnTo>
                <a:lnTo>
                  <a:pt x="841472" y="172889"/>
                </a:lnTo>
                <a:lnTo>
                  <a:pt x="868821" y="209457"/>
                </a:lnTo>
                <a:lnTo>
                  <a:pt x="892619" y="248620"/>
                </a:lnTo>
                <a:lnTo>
                  <a:pt x="912626" y="290138"/>
                </a:lnTo>
                <a:lnTo>
                  <a:pt x="928604" y="333773"/>
                </a:lnTo>
                <a:lnTo>
                  <a:pt x="940312" y="379285"/>
                </a:lnTo>
                <a:lnTo>
                  <a:pt x="947513" y="426434"/>
                </a:lnTo>
                <a:lnTo>
                  <a:pt x="949966" y="474983"/>
                </a:lnTo>
                <a:lnTo>
                  <a:pt x="947513" y="523531"/>
                </a:lnTo>
                <a:lnTo>
                  <a:pt x="940312" y="570681"/>
                </a:lnTo>
                <a:lnTo>
                  <a:pt x="928604" y="616193"/>
                </a:lnTo>
                <a:lnTo>
                  <a:pt x="912626" y="659827"/>
                </a:lnTo>
                <a:lnTo>
                  <a:pt x="892619" y="701346"/>
                </a:lnTo>
                <a:lnTo>
                  <a:pt x="868821" y="740509"/>
                </a:lnTo>
                <a:lnTo>
                  <a:pt x="841472" y="777077"/>
                </a:lnTo>
                <a:lnTo>
                  <a:pt x="810811" y="810811"/>
                </a:lnTo>
                <a:lnTo>
                  <a:pt x="777077" y="841472"/>
                </a:lnTo>
                <a:lnTo>
                  <a:pt x="740509" y="868821"/>
                </a:lnTo>
                <a:lnTo>
                  <a:pt x="701346" y="892619"/>
                </a:lnTo>
                <a:lnTo>
                  <a:pt x="661194" y="911968"/>
                </a:lnTo>
                <a:close/>
              </a:path>
              <a:path w="950594" h="950595">
                <a:moveTo>
                  <a:pt x="398986" y="708863"/>
                </a:moveTo>
                <a:lnTo>
                  <a:pt x="358612" y="676455"/>
                </a:lnTo>
                <a:lnTo>
                  <a:pt x="353120" y="663071"/>
                </a:lnTo>
                <a:lnTo>
                  <a:pt x="354493" y="655888"/>
                </a:lnTo>
                <a:lnTo>
                  <a:pt x="358612" y="649539"/>
                </a:lnTo>
                <a:lnTo>
                  <a:pt x="533366" y="474983"/>
                </a:lnTo>
                <a:lnTo>
                  <a:pt x="358612" y="300426"/>
                </a:lnTo>
                <a:lnTo>
                  <a:pt x="354493" y="294078"/>
                </a:lnTo>
                <a:lnTo>
                  <a:pt x="353120" y="286894"/>
                </a:lnTo>
                <a:lnTo>
                  <a:pt x="354493" y="279748"/>
                </a:lnTo>
                <a:lnTo>
                  <a:pt x="358612" y="273511"/>
                </a:lnTo>
                <a:lnTo>
                  <a:pt x="385528" y="246595"/>
                </a:lnTo>
                <a:lnTo>
                  <a:pt x="391848" y="242476"/>
                </a:lnTo>
                <a:lnTo>
                  <a:pt x="398986" y="241103"/>
                </a:lnTo>
                <a:lnTo>
                  <a:pt x="406123" y="242476"/>
                </a:lnTo>
                <a:lnTo>
                  <a:pt x="412443" y="246595"/>
                </a:lnTo>
                <a:lnTo>
                  <a:pt x="627373" y="461525"/>
                </a:lnTo>
                <a:lnTo>
                  <a:pt x="631604" y="467846"/>
                </a:lnTo>
                <a:lnTo>
                  <a:pt x="633014" y="474983"/>
                </a:lnTo>
                <a:lnTo>
                  <a:pt x="631604" y="482120"/>
                </a:lnTo>
                <a:lnTo>
                  <a:pt x="627373" y="488441"/>
                </a:lnTo>
                <a:lnTo>
                  <a:pt x="412443" y="703371"/>
                </a:lnTo>
                <a:lnTo>
                  <a:pt x="406123" y="707490"/>
                </a:lnTo>
                <a:lnTo>
                  <a:pt x="398986" y="708863"/>
                </a:lnTo>
                <a:close/>
              </a:path>
            </a:pathLst>
          </a:custGeom>
          <a:solidFill>
            <a:srgbClr val="FFFFFF"/>
          </a:solidFill>
        </p:spPr>
        <p:txBody>
          <a:bodyPr wrap="square" lIns="0" tIns="0" rIns="0" bIns="0" rtlCol="0"/>
          <a:lstStyle/>
          <a:p>
            <a:pPr defTabSz="914445"/>
            <a:endParaRPr>
              <a:solidFill>
                <a:prstClr val="black"/>
              </a:solidFill>
              <a:latin typeface="Calibri"/>
            </a:endParaRPr>
          </a:p>
        </p:txBody>
      </p:sp>
      <p:sp>
        <p:nvSpPr>
          <p:cNvPr id="7" name="object 7"/>
          <p:cNvSpPr/>
          <p:nvPr/>
        </p:nvSpPr>
        <p:spPr>
          <a:xfrm>
            <a:off x="1333499" y="2644462"/>
            <a:ext cx="4907280" cy="1919030"/>
          </a:xfrm>
          <a:custGeom>
            <a:avLst/>
            <a:gdLst/>
            <a:ahLst/>
            <a:cxnLst/>
            <a:rect l="l" t="t" r="r" b="b"/>
            <a:pathLst>
              <a:path w="4907280" h="1469389">
                <a:moveTo>
                  <a:pt x="4907050" y="1469221"/>
                </a:moveTo>
                <a:lnTo>
                  <a:pt x="0" y="1469221"/>
                </a:lnTo>
                <a:lnTo>
                  <a:pt x="0" y="0"/>
                </a:lnTo>
                <a:lnTo>
                  <a:pt x="4907050" y="0"/>
                </a:lnTo>
                <a:lnTo>
                  <a:pt x="4907050" y="1469221"/>
                </a:lnTo>
                <a:close/>
              </a:path>
            </a:pathLst>
          </a:custGeom>
          <a:solidFill>
            <a:srgbClr val="003378"/>
          </a:solidFill>
        </p:spPr>
        <p:txBody>
          <a:bodyPr wrap="square" lIns="0" tIns="0" rIns="0" bIns="0" rtlCol="0"/>
          <a:lstStyle/>
          <a:p>
            <a:pPr defTabSz="914445"/>
            <a:endParaRPr>
              <a:solidFill>
                <a:prstClr val="black"/>
              </a:solidFill>
              <a:latin typeface="Calibri"/>
            </a:endParaRPr>
          </a:p>
        </p:txBody>
      </p:sp>
      <p:sp>
        <p:nvSpPr>
          <p:cNvPr id="8" name="object 8"/>
          <p:cNvSpPr/>
          <p:nvPr/>
        </p:nvSpPr>
        <p:spPr>
          <a:xfrm>
            <a:off x="1479901" y="2798557"/>
            <a:ext cx="1071881" cy="1071881"/>
          </a:xfrm>
          <a:custGeom>
            <a:avLst/>
            <a:gdLst/>
            <a:ahLst/>
            <a:cxnLst/>
            <a:rect l="l" t="t" r="r" b="b"/>
            <a:pathLst>
              <a:path w="1071880" h="1071879">
                <a:moveTo>
                  <a:pt x="528387" y="139368"/>
                </a:moveTo>
                <a:lnTo>
                  <a:pt x="895741" y="139368"/>
                </a:lnTo>
                <a:lnTo>
                  <a:pt x="950007" y="195876"/>
                </a:lnTo>
                <a:lnTo>
                  <a:pt x="977483" y="232402"/>
                </a:lnTo>
                <a:lnTo>
                  <a:pt x="1001795" y="271179"/>
                </a:lnTo>
                <a:lnTo>
                  <a:pt x="1022771" y="312002"/>
                </a:lnTo>
                <a:lnTo>
                  <a:pt x="1040243" y="354663"/>
                </a:lnTo>
                <a:lnTo>
                  <a:pt x="1054041" y="398956"/>
                </a:lnTo>
                <a:lnTo>
                  <a:pt x="1063996" y="444673"/>
                </a:lnTo>
                <a:lnTo>
                  <a:pt x="1069936" y="491609"/>
                </a:lnTo>
                <a:lnTo>
                  <a:pt x="1071694" y="539555"/>
                </a:lnTo>
                <a:lnTo>
                  <a:pt x="1069098" y="588302"/>
                </a:lnTo>
                <a:lnTo>
                  <a:pt x="930452" y="574667"/>
                </a:lnTo>
                <a:lnTo>
                  <a:pt x="932325" y="528387"/>
                </a:lnTo>
                <a:lnTo>
                  <a:pt x="928932" y="483162"/>
                </a:lnTo>
                <a:lnTo>
                  <a:pt x="920540" y="439320"/>
                </a:lnTo>
                <a:lnTo>
                  <a:pt x="907417" y="397184"/>
                </a:lnTo>
                <a:lnTo>
                  <a:pt x="889828" y="357080"/>
                </a:lnTo>
                <a:lnTo>
                  <a:pt x="868042" y="319333"/>
                </a:lnTo>
                <a:lnTo>
                  <a:pt x="842325" y="284268"/>
                </a:lnTo>
                <a:lnTo>
                  <a:pt x="812944" y="252211"/>
                </a:lnTo>
                <a:lnTo>
                  <a:pt x="780167" y="223487"/>
                </a:lnTo>
                <a:lnTo>
                  <a:pt x="744259" y="198421"/>
                </a:lnTo>
                <a:lnTo>
                  <a:pt x="705488" y="177338"/>
                </a:lnTo>
                <a:lnTo>
                  <a:pt x="664121" y="160564"/>
                </a:lnTo>
                <a:lnTo>
                  <a:pt x="620425" y="148423"/>
                </a:lnTo>
                <a:lnTo>
                  <a:pt x="574654" y="141240"/>
                </a:lnTo>
                <a:lnTo>
                  <a:pt x="528387" y="139368"/>
                </a:lnTo>
                <a:close/>
              </a:path>
              <a:path w="1071880" h="1071879">
                <a:moveTo>
                  <a:pt x="543307" y="932325"/>
                </a:moveTo>
                <a:lnTo>
                  <a:pt x="588531" y="928932"/>
                </a:lnTo>
                <a:lnTo>
                  <a:pt x="632374" y="920540"/>
                </a:lnTo>
                <a:lnTo>
                  <a:pt x="674509" y="907417"/>
                </a:lnTo>
                <a:lnTo>
                  <a:pt x="714614" y="889828"/>
                </a:lnTo>
                <a:lnTo>
                  <a:pt x="752360" y="868042"/>
                </a:lnTo>
                <a:lnTo>
                  <a:pt x="787425" y="842325"/>
                </a:lnTo>
                <a:lnTo>
                  <a:pt x="819482" y="812944"/>
                </a:lnTo>
                <a:lnTo>
                  <a:pt x="848206" y="780167"/>
                </a:lnTo>
                <a:lnTo>
                  <a:pt x="873272" y="744259"/>
                </a:lnTo>
                <a:lnTo>
                  <a:pt x="894355" y="705488"/>
                </a:lnTo>
                <a:lnTo>
                  <a:pt x="911129" y="664121"/>
                </a:lnTo>
                <a:lnTo>
                  <a:pt x="923270" y="620425"/>
                </a:lnTo>
                <a:lnTo>
                  <a:pt x="930452" y="574667"/>
                </a:lnTo>
                <a:lnTo>
                  <a:pt x="1069098" y="588306"/>
                </a:lnTo>
                <a:lnTo>
                  <a:pt x="1062144" y="636629"/>
                </a:lnTo>
                <a:lnTo>
                  <a:pt x="1051077" y="683314"/>
                </a:lnTo>
                <a:lnTo>
                  <a:pt x="1036104" y="728192"/>
                </a:lnTo>
                <a:lnTo>
                  <a:pt x="1017431" y="771093"/>
                </a:lnTo>
                <a:lnTo>
                  <a:pt x="995266" y="811848"/>
                </a:lnTo>
                <a:lnTo>
                  <a:pt x="969816" y="850286"/>
                </a:lnTo>
                <a:lnTo>
                  <a:pt x="941286" y="886239"/>
                </a:lnTo>
                <a:lnTo>
                  <a:pt x="909884" y="919536"/>
                </a:lnTo>
                <a:lnTo>
                  <a:pt x="895586" y="932325"/>
                </a:lnTo>
                <a:lnTo>
                  <a:pt x="543307" y="932325"/>
                </a:lnTo>
                <a:close/>
              </a:path>
              <a:path w="1071880" h="1071879">
                <a:moveTo>
                  <a:pt x="106024" y="854997"/>
                </a:moveTo>
                <a:lnTo>
                  <a:pt x="141240" y="497026"/>
                </a:lnTo>
                <a:lnTo>
                  <a:pt x="139368" y="543307"/>
                </a:lnTo>
                <a:lnTo>
                  <a:pt x="142761" y="588531"/>
                </a:lnTo>
                <a:lnTo>
                  <a:pt x="151153" y="632373"/>
                </a:lnTo>
                <a:lnTo>
                  <a:pt x="164276" y="674509"/>
                </a:lnTo>
                <a:lnTo>
                  <a:pt x="181865" y="714613"/>
                </a:lnTo>
                <a:lnTo>
                  <a:pt x="203651" y="752360"/>
                </a:lnTo>
                <a:lnTo>
                  <a:pt x="229368" y="787425"/>
                </a:lnTo>
                <a:lnTo>
                  <a:pt x="258749" y="819482"/>
                </a:lnTo>
                <a:lnTo>
                  <a:pt x="291526" y="848206"/>
                </a:lnTo>
                <a:lnTo>
                  <a:pt x="327434" y="873272"/>
                </a:lnTo>
                <a:lnTo>
                  <a:pt x="366205" y="894355"/>
                </a:lnTo>
                <a:lnTo>
                  <a:pt x="407572" y="911130"/>
                </a:lnTo>
                <a:lnTo>
                  <a:pt x="451268" y="923271"/>
                </a:lnTo>
                <a:lnTo>
                  <a:pt x="497026" y="930453"/>
                </a:lnTo>
                <a:lnTo>
                  <a:pt x="543307" y="932325"/>
                </a:lnTo>
                <a:lnTo>
                  <a:pt x="895586" y="932325"/>
                </a:lnTo>
                <a:lnTo>
                  <a:pt x="875817" y="950007"/>
                </a:lnTo>
                <a:lnTo>
                  <a:pt x="839291" y="977483"/>
                </a:lnTo>
                <a:lnTo>
                  <a:pt x="800514" y="1001794"/>
                </a:lnTo>
                <a:lnTo>
                  <a:pt x="759691" y="1022771"/>
                </a:lnTo>
                <a:lnTo>
                  <a:pt x="717030" y="1040243"/>
                </a:lnTo>
                <a:lnTo>
                  <a:pt x="672737" y="1054041"/>
                </a:lnTo>
                <a:lnTo>
                  <a:pt x="627020" y="1063996"/>
                </a:lnTo>
                <a:lnTo>
                  <a:pt x="580084" y="1069936"/>
                </a:lnTo>
                <a:lnTo>
                  <a:pt x="532137" y="1071694"/>
                </a:lnTo>
                <a:lnTo>
                  <a:pt x="483373" y="1069096"/>
                </a:lnTo>
                <a:lnTo>
                  <a:pt x="435064" y="1062144"/>
                </a:lnTo>
                <a:lnTo>
                  <a:pt x="388379" y="1051077"/>
                </a:lnTo>
                <a:lnTo>
                  <a:pt x="343501" y="1036104"/>
                </a:lnTo>
                <a:lnTo>
                  <a:pt x="300600" y="1017431"/>
                </a:lnTo>
                <a:lnTo>
                  <a:pt x="259845" y="995266"/>
                </a:lnTo>
                <a:lnTo>
                  <a:pt x="221407" y="969816"/>
                </a:lnTo>
                <a:lnTo>
                  <a:pt x="185454" y="941286"/>
                </a:lnTo>
                <a:lnTo>
                  <a:pt x="152157" y="909884"/>
                </a:lnTo>
                <a:lnTo>
                  <a:pt x="121686" y="875817"/>
                </a:lnTo>
                <a:lnTo>
                  <a:pt x="106024" y="854997"/>
                </a:lnTo>
                <a:close/>
              </a:path>
              <a:path w="1071880" h="1071879">
                <a:moveTo>
                  <a:pt x="2595" y="483386"/>
                </a:moveTo>
                <a:lnTo>
                  <a:pt x="9549" y="435064"/>
                </a:lnTo>
                <a:lnTo>
                  <a:pt x="20616" y="388379"/>
                </a:lnTo>
                <a:lnTo>
                  <a:pt x="35589" y="343501"/>
                </a:lnTo>
                <a:lnTo>
                  <a:pt x="54262" y="300600"/>
                </a:lnTo>
                <a:lnTo>
                  <a:pt x="76427" y="259845"/>
                </a:lnTo>
                <a:lnTo>
                  <a:pt x="101877" y="221406"/>
                </a:lnTo>
                <a:lnTo>
                  <a:pt x="130407" y="185454"/>
                </a:lnTo>
                <a:lnTo>
                  <a:pt x="161809" y="152157"/>
                </a:lnTo>
                <a:lnTo>
                  <a:pt x="195876" y="121686"/>
                </a:lnTo>
                <a:lnTo>
                  <a:pt x="232402" y="94210"/>
                </a:lnTo>
                <a:lnTo>
                  <a:pt x="271179" y="69898"/>
                </a:lnTo>
                <a:lnTo>
                  <a:pt x="312002" y="48922"/>
                </a:lnTo>
                <a:lnTo>
                  <a:pt x="354663" y="31450"/>
                </a:lnTo>
                <a:lnTo>
                  <a:pt x="398956" y="17652"/>
                </a:lnTo>
                <a:lnTo>
                  <a:pt x="444673" y="7697"/>
                </a:lnTo>
                <a:lnTo>
                  <a:pt x="491609" y="1757"/>
                </a:lnTo>
                <a:lnTo>
                  <a:pt x="539556" y="0"/>
                </a:lnTo>
                <a:lnTo>
                  <a:pt x="588307" y="2596"/>
                </a:lnTo>
                <a:lnTo>
                  <a:pt x="636629" y="9549"/>
                </a:lnTo>
                <a:lnTo>
                  <a:pt x="683314" y="20616"/>
                </a:lnTo>
                <a:lnTo>
                  <a:pt x="728192" y="35589"/>
                </a:lnTo>
                <a:lnTo>
                  <a:pt x="771093" y="54262"/>
                </a:lnTo>
                <a:lnTo>
                  <a:pt x="811848" y="76427"/>
                </a:lnTo>
                <a:lnTo>
                  <a:pt x="850286" y="101877"/>
                </a:lnTo>
                <a:lnTo>
                  <a:pt x="886239" y="130407"/>
                </a:lnTo>
                <a:lnTo>
                  <a:pt x="895741" y="139368"/>
                </a:lnTo>
                <a:lnTo>
                  <a:pt x="528387" y="139368"/>
                </a:lnTo>
                <a:lnTo>
                  <a:pt x="483162" y="142761"/>
                </a:lnTo>
                <a:lnTo>
                  <a:pt x="439320" y="151153"/>
                </a:lnTo>
                <a:lnTo>
                  <a:pt x="397184" y="164276"/>
                </a:lnTo>
                <a:lnTo>
                  <a:pt x="357080" y="181865"/>
                </a:lnTo>
                <a:lnTo>
                  <a:pt x="319333" y="203651"/>
                </a:lnTo>
                <a:lnTo>
                  <a:pt x="284268" y="229368"/>
                </a:lnTo>
                <a:lnTo>
                  <a:pt x="252211" y="258749"/>
                </a:lnTo>
                <a:lnTo>
                  <a:pt x="223487" y="291526"/>
                </a:lnTo>
                <a:lnTo>
                  <a:pt x="198421" y="327434"/>
                </a:lnTo>
                <a:lnTo>
                  <a:pt x="177338" y="366205"/>
                </a:lnTo>
                <a:lnTo>
                  <a:pt x="160564" y="407572"/>
                </a:lnTo>
                <a:lnTo>
                  <a:pt x="148423" y="451268"/>
                </a:lnTo>
                <a:lnTo>
                  <a:pt x="141240" y="497026"/>
                </a:lnTo>
                <a:lnTo>
                  <a:pt x="106024" y="854997"/>
                </a:lnTo>
                <a:lnTo>
                  <a:pt x="94210" y="839291"/>
                </a:lnTo>
                <a:lnTo>
                  <a:pt x="69899" y="800514"/>
                </a:lnTo>
                <a:lnTo>
                  <a:pt x="48922" y="759691"/>
                </a:lnTo>
                <a:lnTo>
                  <a:pt x="31450" y="717030"/>
                </a:lnTo>
                <a:lnTo>
                  <a:pt x="17652" y="672737"/>
                </a:lnTo>
                <a:lnTo>
                  <a:pt x="7697" y="627019"/>
                </a:lnTo>
                <a:lnTo>
                  <a:pt x="1757" y="580084"/>
                </a:lnTo>
                <a:lnTo>
                  <a:pt x="0" y="532137"/>
                </a:lnTo>
                <a:lnTo>
                  <a:pt x="2595" y="483386"/>
                </a:lnTo>
                <a:close/>
              </a:path>
            </a:pathLst>
          </a:custGeom>
          <a:solidFill>
            <a:srgbClr val="5270FF"/>
          </a:solidFill>
        </p:spPr>
        <p:txBody>
          <a:bodyPr wrap="square" lIns="0" tIns="0" rIns="0" bIns="0" rtlCol="0"/>
          <a:lstStyle/>
          <a:p>
            <a:pPr defTabSz="914445"/>
            <a:endParaRPr>
              <a:solidFill>
                <a:prstClr val="black"/>
              </a:solidFill>
              <a:latin typeface="Calibri"/>
            </a:endParaRPr>
          </a:p>
        </p:txBody>
      </p:sp>
      <p:sp>
        <p:nvSpPr>
          <p:cNvPr id="9" name="object 9"/>
          <p:cNvSpPr/>
          <p:nvPr/>
        </p:nvSpPr>
        <p:spPr>
          <a:xfrm>
            <a:off x="1479877" y="2798861"/>
            <a:ext cx="1057910" cy="1071245"/>
          </a:xfrm>
          <a:custGeom>
            <a:avLst/>
            <a:gdLst/>
            <a:ahLst/>
            <a:cxnLst/>
            <a:rect l="l" t="t" r="r" b="b"/>
            <a:pathLst>
              <a:path w="1057910" h="1071245">
                <a:moveTo>
                  <a:pt x="523310" y="931854"/>
                </a:moveTo>
                <a:lnTo>
                  <a:pt x="573469" y="930289"/>
                </a:lnTo>
                <a:lnTo>
                  <a:pt x="622145" y="922598"/>
                </a:lnTo>
                <a:lnTo>
                  <a:pt x="668894" y="909116"/>
                </a:lnTo>
                <a:lnTo>
                  <a:pt x="713271" y="890177"/>
                </a:lnTo>
                <a:lnTo>
                  <a:pt x="754834" y="866115"/>
                </a:lnTo>
                <a:lnTo>
                  <a:pt x="793139" y="837265"/>
                </a:lnTo>
                <a:lnTo>
                  <a:pt x="827740" y="803961"/>
                </a:lnTo>
                <a:lnTo>
                  <a:pt x="858196" y="766537"/>
                </a:lnTo>
                <a:lnTo>
                  <a:pt x="884061" y="725328"/>
                </a:lnTo>
                <a:lnTo>
                  <a:pt x="904893" y="680668"/>
                </a:lnTo>
                <a:lnTo>
                  <a:pt x="920246" y="632891"/>
                </a:lnTo>
                <a:lnTo>
                  <a:pt x="927046" y="615865"/>
                </a:lnTo>
                <a:lnTo>
                  <a:pt x="937844" y="601420"/>
                </a:lnTo>
                <a:lnTo>
                  <a:pt x="951987" y="590229"/>
                </a:lnTo>
                <a:lnTo>
                  <a:pt x="968820" y="582964"/>
                </a:lnTo>
                <a:lnTo>
                  <a:pt x="986965" y="580339"/>
                </a:lnTo>
                <a:lnTo>
                  <a:pt x="1004874" y="582468"/>
                </a:lnTo>
                <a:lnTo>
                  <a:pt x="1047691" y="614467"/>
                </a:lnTo>
                <a:lnTo>
                  <a:pt x="1057422" y="648884"/>
                </a:lnTo>
                <a:lnTo>
                  <a:pt x="1055297" y="667095"/>
                </a:lnTo>
                <a:lnTo>
                  <a:pt x="1040830" y="714835"/>
                </a:lnTo>
                <a:lnTo>
                  <a:pt x="1022297" y="760374"/>
                </a:lnTo>
                <a:lnTo>
                  <a:pt x="999933" y="803535"/>
                </a:lnTo>
                <a:lnTo>
                  <a:pt x="973975" y="844140"/>
                </a:lnTo>
                <a:lnTo>
                  <a:pt x="944660" y="882009"/>
                </a:lnTo>
                <a:lnTo>
                  <a:pt x="912224" y="916966"/>
                </a:lnTo>
                <a:lnTo>
                  <a:pt x="895722" y="931854"/>
                </a:lnTo>
                <a:lnTo>
                  <a:pt x="523310" y="931854"/>
                </a:lnTo>
                <a:close/>
              </a:path>
              <a:path w="1057910" h="1071245">
                <a:moveTo>
                  <a:pt x="525055" y="139140"/>
                </a:moveTo>
                <a:lnTo>
                  <a:pt x="895725" y="139140"/>
                </a:lnTo>
                <a:lnTo>
                  <a:pt x="942047" y="186042"/>
                </a:lnTo>
                <a:lnTo>
                  <a:pt x="972773" y="225339"/>
                </a:lnTo>
                <a:lnTo>
                  <a:pt x="985327" y="259140"/>
                </a:lnTo>
                <a:lnTo>
                  <a:pt x="984679" y="277164"/>
                </a:lnTo>
                <a:lnTo>
                  <a:pt x="956302" y="322463"/>
                </a:lnTo>
                <a:lnTo>
                  <a:pt x="922460" y="335015"/>
                </a:lnTo>
                <a:lnTo>
                  <a:pt x="904180" y="334319"/>
                </a:lnTo>
                <a:lnTo>
                  <a:pt x="886951" y="328988"/>
                </a:lnTo>
                <a:lnTo>
                  <a:pt x="871666" y="319415"/>
                </a:lnTo>
                <a:lnTo>
                  <a:pt x="859178" y="305992"/>
                </a:lnTo>
                <a:lnTo>
                  <a:pt x="827612" y="266980"/>
                </a:lnTo>
                <a:lnTo>
                  <a:pt x="792062" y="232853"/>
                </a:lnTo>
                <a:lnTo>
                  <a:pt x="753064" y="203761"/>
                </a:lnTo>
                <a:lnTo>
                  <a:pt x="711152" y="179856"/>
                </a:lnTo>
                <a:lnTo>
                  <a:pt x="666860" y="161290"/>
                </a:lnTo>
                <a:lnTo>
                  <a:pt x="620724" y="148215"/>
                </a:lnTo>
                <a:lnTo>
                  <a:pt x="573277" y="140781"/>
                </a:lnTo>
                <a:lnTo>
                  <a:pt x="525055" y="139140"/>
                </a:lnTo>
                <a:close/>
              </a:path>
              <a:path w="1057910" h="1071245">
                <a:moveTo>
                  <a:pt x="106116" y="855614"/>
                </a:moveTo>
                <a:lnTo>
                  <a:pt x="140189" y="509264"/>
                </a:lnTo>
                <a:lnTo>
                  <a:pt x="140006" y="558544"/>
                </a:lnTo>
                <a:lnTo>
                  <a:pt x="146103" y="608355"/>
                </a:lnTo>
                <a:lnTo>
                  <a:pt x="158401" y="657009"/>
                </a:lnTo>
                <a:lnTo>
                  <a:pt x="176362" y="702898"/>
                </a:lnTo>
                <a:lnTo>
                  <a:pt x="199566" y="745662"/>
                </a:lnTo>
                <a:lnTo>
                  <a:pt x="227590" y="784940"/>
                </a:lnTo>
                <a:lnTo>
                  <a:pt x="260014" y="820368"/>
                </a:lnTo>
                <a:lnTo>
                  <a:pt x="296414" y="851585"/>
                </a:lnTo>
                <a:lnTo>
                  <a:pt x="336370" y="878231"/>
                </a:lnTo>
                <a:lnTo>
                  <a:pt x="379459" y="899942"/>
                </a:lnTo>
                <a:lnTo>
                  <a:pt x="425260" y="916358"/>
                </a:lnTo>
                <a:lnTo>
                  <a:pt x="473351" y="927116"/>
                </a:lnTo>
                <a:lnTo>
                  <a:pt x="523310" y="931854"/>
                </a:lnTo>
                <a:lnTo>
                  <a:pt x="895722" y="931854"/>
                </a:lnTo>
                <a:lnTo>
                  <a:pt x="876904" y="948832"/>
                </a:lnTo>
                <a:lnTo>
                  <a:pt x="838936" y="977428"/>
                </a:lnTo>
                <a:lnTo>
                  <a:pt x="798558" y="1002577"/>
                </a:lnTo>
                <a:lnTo>
                  <a:pt x="756004" y="1024101"/>
                </a:lnTo>
                <a:lnTo>
                  <a:pt x="711513" y="1041820"/>
                </a:lnTo>
                <a:lnTo>
                  <a:pt x="665320" y="1055558"/>
                </a:lnTo>
                <a:lnTo>
                  <a:pt x="617662" y="1065136"/>
                </a:lnTo>
                <a:lnTo>
                  <a:pt x="568775" y="1070376"/>
                </a:lnTo>
                <a:lnTo>
                  <a:pt x="518897" y="1071099"/>
                </a:lnTo>
                <a:lnTo>
                  <a:pt x="469165" y="1067219"/>
                </a:lnTo>
                <a:lnTo>
                  <a:pt x="420708" y="1058894"/>
                </a:lnTo>
                <a:lnTo>
                  <a:pt x="373753" y="1046317"/>
                </a:lnTo>
                <a:lnTo>
                  <a:pt x="328522" y="1029682"/>
                </a:lnTo>
                <a:lnTo>
                  <a:pt x="285242" y="1009180"/>
                </a:lnTo>
                <a:lnTo>
                  <a:pt x="244137" y="985005"/>
                </a:lnTo>
                <a:lnTo>
                  <a:pt x="205432" y="957349"/>
                </a:lnTo>
                <a:lnTo>
                  <a:pt x="169351" y="926406"/>
                </a:lnTo>
                <a:lnTo>
                  <a:pt x="136120" y="892367"/>
                </a:lnTo>
                <a:lnTo>
                  <a:pt x="106116" y="855614"/>
                </a:lnTo>
                <a:close/>
              </a:path>
              <a:path w="1057910" h="1071245">
                <a:moveTo>
                  <a:pt x="2163" y="487731"/>
                </a:moveTo>
                <a:lnTo>
                  <a:pt x="8740" y="439110"/>
                </a:lnTo>
                <a:lnTo>
                  <a:pt x="19472" y="392438"/>
                </a:lnTo>
                <a:lnTo>
                  <a:pt x="34259" y="347101"/>
                </a:lnTo>
                <a:lnTo>
                  <a:pt x="52961" y="303361"/>
                </a:lnTo>
                <a:lnTo>
                  <a:pt x="75437" y="261479"/>
                </a:lnTo>
                <a:lnTo>
                  <a:pt x="101547" y="221715"/>
                </a:lnTo>
                <a:lnTo>
                  <a:pt x="131153" y="184331"/>
                </a:lnTo>
                <a:lnTo>
                  <a:pt x="164112" y="149587"/>
                </a:lnTo>
                <a:lnTo>
                  <a:pt x="200286" y="117744"/>
                </a:lnTo>
                <a:lnTo>
                  <a:pt x="239535" y="89064"/>
                </a:lnTo>
                <a:lnTo>
                  <a:pt x="281718" y="63806"/>
                </a:lnTo>
                <a:lnTo>
                  <a:pt x="326695" y="42233"/>
                </a:lnTo>
                <a:lnTo>
                  <a:pt x="373471" y="24901"/>
                </a:lnTo>
                <a:lnTo>
                  <a:pt x="420952" y="12138"/>
                </a:lnTo>
                <a:lnTo>
                  <a:pt x="468853" y="3865"/>
                </a:lnTo>
                <a:lnTo>
                  <a:pt x="516891" y="0"/>
                </a:lnTo>
                <a:lnTo>
                  <a:pt x="564514" y="459"/>
                </a:lnTo>
                <a:lnTo>
                  <a:pt x="612233" y="5171"/>
                </a:lnTo>
                <a:lnTo>
                  <a:pt x="658967" y="14046"/>
                </a:lnTo>
                <a:lnTo>
                  <a:pt x="704698" y="27007"/>
                </a:lnTo>
                <a:lnTo>
                  <a:pt x="749140" y="43972"/>
                </a:lnTo>
                <a:lnTo>
                  <a:pt x="792009" y="64862"/>
                </a:lnTo>
                <a:lnTo>
                  <a:pt x="833019" y="89594"/>
                </a:lnTo>
                <a:lnTo>
                  <a:pt x="871885" y="118088"/>
                </a:lnTo>
                <a:lnTo>
                  <a:pt x="895725" y="139140"/>
                </a:lnTo>
                <a:lnTo>
                  <a:pt x="525055" y="139140"/>
                </a:lnTo>
                <a:lnTo>
                  <a:pt x="476592" y="143445"/>
                </a:lnTo>
                <a:lnTo>
                  <a:pt x="428422" y="153845"/>
                </a:lnTo>
                <a:lnTo>
                  <a:pt x="381081" y="170494"/>
                </a:lnTo>
                <a:lnTo>
                  <a:pt x="336202" y="192949"/>
                </a:lnTo>
                <a:lnTo>
                  <a:pt x="295238" y="220343"/>
                </a:lnTo>
                <a:lnTo>
                  <a:pt x="258452" y="252187"/>
                </a:lnTo>
                <a:lnTo>
                  <a:pt x="226107" y="287990"/>
                </a:lnTo>
                <a:lnTo>
                  <a:pt x="198466" y="327263"/>
                </a:lnTo>
                <a:lnTo>
                  <a:pt x="175791" y="369517"/>
                </a:lnTo>
                <a:lnTo>
                  <a:pt x="158344" y="414261"/>
                </a:lnTo>
                <a:lnTo>
                  <a:pt x="146390" y="461007"/>
                </a:lnTo>
                <a:lnTo>
                  <a:pt x="140189" y="509264"/>
                </a:lnTo>
                <a:lnTo>
                  <a:pt x="106116" y="855614"/>
                </a:lnTo>
                <a:lnTo>
                  <a:pt x="105963" y="855427"/>
                </a:lnTo>
                <a:lnTo>
                  <a:pt x="79105" y="815777"/>
                </a:lnTo>
                <a:lnTo>
                  <a:pt x="55771" y="773610"/>
                </a:lnTo>
                <a:lnTo>
                  <a:pt x="36185" y="729119"/>
                </a:lnTo>
                <a:lnTo>
                  <a:pt x="20572" y="682498"/>
                </a:lnTo>
                <a:lnTo>
                  <a:pt x="9158" y="633938"/>
                </a:lnTo>
                <a:lnTo>
                  <a:pt x="2271" y="584532"/>
                </a:lnTo>
                <a:lnTo>
                  <a:pt x="0" y="535418"/>
                </a:lnTo>
                <a:lnTo>
                  <a:pt x="2163" y="487731"/>
                </a:lnTo>
                <a:close/>
              </a:path>
            </a:pathLst>
          </a:custGeom>
          <a:solidFill>
            <a:srgbClr val="FFFFFF"/>
          </a:solidFill>
        </p:spPr>
        <p:txBody>
          <a:bodyPr wrap="square" lIns="0" tIns="0" rIns="0" bIns="0" rtlCol="0"/>
          <a:lstStyle/>
          <a:p>
            <a:pPr defTabSz="914445"/>
            <a:endParaRPr>
              <a:solidFill>
                <a:prstClr val="black"/>
              </a:solidFill>
              <a:latin typeface="Calibri"/>
            </a:endParaRPr>
          </a:p>
        </p:txBody>
      </p:sp>
      <p:sp>
        <p:nvSpPr>
          <p:cNvPr id="10" name="object 10"/>
          <p:cNvSpPr/>
          <p:nvPr/>
        </p:nvSpPr>
        <p:spPr>
          <a:xfrm>
            <a:off x="5317289" y="3055511"/>
            <a:ext cx="257810" cy="300990"/>
          </a:xfrm>
          <a:custGeom>
            <a:avLst/>
            <a:gdLst/>
            <a:ahLst/>
            <a:cxnLst/>
            <a:rect l="l" t="t" r="r" b="b"/>
            <a:pathLst>
              <a:path w="257810" h="300989">
                <a:moveTo>
                  <a:pt x="123161" y="300890"/>
                </a:moveTo>
                <a:lnTo>
                  <a:pt x="117610" y="300890"/>
                </a:lnTo>
                <a:lnTo>
                  <a:pt x="111980" y="300419"/>
                </a:lnTo>
                <a:lnTo>
                  <a:pt x="67049" y="285866"/>
                </a:lnTo>
                <a:lnTo>
                  <a:pt x="35047" y="259312"/>
                </a:lnTo>
                <a:lnTo>
                  <a:pt x="12110" y="222770"/>
                </a:lnTo>
                <a:lnTo>
                  <a:pt x="0" y="179036"/>
                </a:lnTo>
                <a:lnTo>
                  <a:pt x="481" y="130906"/>
                </a:lnTo>
                <a:lnTo>
                  <a:pt x="21397" y="70416"/>
                </a:lnTo>
                <a:lnTo>
                  <a:pt x="61782" y="24510"/>
                </a:lnTo>
                <a:lnTo>
                  <a:pt x="104826" y="3644"/>
                </a:lnTo>
                <a:lnTo>
                  <a:pt x="127755" y="0"/>
                </a:lnTo>
                <a:lnTo>
                  <a:pt x="150919" y="1067"/>
                </a:lnTo>
                <a:lnTo>
                  <a:pt x="190250" y="14836"/>
                </a:lnTo>
                <a:lnTo>
                  <a:pt x="220528" y="39956"/>
                </a:lnTo>
                <a:lnTo>
                  <a:pt x="133795" y="39956"/>
                </a:lnTo>
                <a:lnTo>
                  <a:pt x="121322" y="41024"/>
                </a:lnTo>
                <a:lnTo>
                  <a:pt x="85630" y="56813"/>
                </a:lnTo>
                <a:lnTo>
                  <a:pt x="55683" y="91106"/>
                </a:lnTo>
                <a:lnTo>
                  <a:pt x="40045" y="136865"/>
                </a:lnTo>
                <a:lnTo>
                  <a:pt x="40681" y="180553"/>
                </a:lnTo>
                <a:lnTo>
                  <a:pt x="54511" y="218279"/>
                </a:lnTo>
                <a:lnTo>
                  <a:pt x="79189" y="246053"/>
                </a:lnTo>
                <a:lnTo>
                  <a:pt x="112371" y="259883"/>
                </a:lnTo>
                <a:lnTo>
                  <a:pt x="127736" y="260648"/>
                </a:lnTo>
                <a:lnTo>
                  <a:pt x="212340" y="260648"/>
                </a:lnTo>
                <a:lnTo>
                  <a:pt x="195487" y="276192"/>
                </a:lnTo>
                <a:lnTo>
                  <a:pt x="178546" y="286865"/>
                </a:lnTo>
                <a:lnTo>
                  <a:pt x="160644" y="294598"/>
                </a:lnTo>
                <a:lnTo>
                  <a:pt x="142082" y="299302"/>
                </a:lnTo>
                <a:lnTo>
                  <a:pt x="123161" y="300890"/>
                </a:lnTo>
                <a:close/>
              </a:path>
              <a:path w="257810" h="300989">
                <a:moveTo>
                  <a:pt x="212340" y="260648"/>
                </a:moveTo>
                <a:lnTo>
                  <a:pt x="127736" y="260648"/>
                </a:lnTo>
                <a:lnTo>
                  <a:pt x="142865" y="258178"/>
                </a:lnTo>
                <a:lnTo>
                  <a:pt x="157585" y="252562"/>
                </a:lnTo>
                <a:lnTo>
                  <a:pt x="188262" y="228526"/>
                </a:lnTo>
                <a:lnTo>
                  <a:pt x="211411" y="187834"/>
                </a:lnTo>
                <a:lnTo>
                  <a:pt x="217224" y="163915"/>
                </a:lnTo>
                <a:lnTo>
                  <a:pt x="216600" y="120149"/>
                </a:lnTo>
                <a:lnTo>
                  <a:pt x="202788" y="82422"/>
                </a:lnTo>
                <a:lnTo>
                  <a:pt x="144898" y="40818"/>
                </a:lnTo>
                <a:lnTo>
                  <a:pt x="137470" y="39956"/>
                </a:lnTo>
                <a:lnTo>
                  <a:pt x="220528" y="39956"/>
                </a:lnTo>
                <a:lnTo>
                  <a:pt x="222256" y="41390"/>
                </a:lnTo>
                <a:lnTo>
                  <a:pt x="245182" y="77932"/>
                </a:lnTo>
                <a:lnTo>
                  <a:pt x="257277" y="121666"/>
                </a:lnTo>
                <a:lnTo>
                  <a:pt x="256788" y="169795"/>
                </a:lnTo>
                <a:lnTo>
                  <a:pt x="249079" y="201393"/>
                </a:lnTo>
                <a:lnTo>
                  <a:pt x="235931" y="230285"/>
                </a:lnTo>
                <a:lnTo>
                  <a:pt x="217886" y="255532"/>
                </a:lnTo>
                <a:lnTo>
                  <a:pt x="212340" y="260648"/>
                </a:lnTo>
                <a:close/>
              </a:path>
            </a:pathLst>
          </a:custGeom>
          <a:solidFill>
            <a:srgbClr val="FFFFFF"/>
          </a:solidFill>
        </p:spPr>
        <p:txBody>
          <a:bodyPr wrap="square" lIns="0" tIns="0" rIns="0" bIns="0" rtlCol="0"/>
          <a:lstStyle/>
          <a:p>
            <a:pPr defTabSz="914445"/>
            <a:endParaRPr>
              <a:solidFill>
                <a:prstClr val="black"/>
              </a:solidFill>
              <a:latin typeface="Calibri"/>
            </a:endParaRPr>
          </a:p>
        </p:txBody>
      </p:sp>
      <p:sp>
        <p:nvSpPr>
          <p:cNvPr id="11" name="object 11"/>
          <p:cNvSpPr/>
          <p:nvPr/>
        </p:nvSpPr>
        <p:spPr>
          <a:xfrm>
            <a:off x="5676116" y="3135611"/>
            <a:ext cx="260351" cy="180975"/>
          </a:xfrm>
          <a:custGeom>
            <a:avLst/>
            <a:gdLst/>
            <a:ahLst/>
            <a:cxnLst/>
            <a:rect l="l" t="t" r="r" b="b"/>
            <a:pathLst>
              <a:path w="260350" h="180975">
                <a:moveTo>
                  <a:pt x="20094" y="180646"/>
                </a:moveTo>
                <a:lnTo>
                  <a:pt x="12217" y="179063"/>
                </a:lnTo>
                <a:lnTo>
                  <a:pt x="5874" y="174795"/>
                </a:lnTo>
                <a:lnTo>
                  <a:pt x="1577" y="168440"/>
                </a:lnTo>
                <a:lnTo>
                  <a:pt x="0" y="160653"/>
                </a:lnTo>
                <a:lnTo>
                  <a:pt x="3109" y="124920"/>
                </a:lnTo>
                <a:lnTo>
                  <a:pt x="27389" y="61454"/>
                </a:lnTo>
                <a:lnTo>
                  <a:pt x="66010" y="20541"/>
                </a:lnTo>
                <a:lnTo>
                  <a:pt x="107566" y="2358"/>
                </a:lnTo>
                <a:lnTo>
                  <a:pt x="129795" y="0"/>
                </a:lnTo>
                <a:lnTo>
                  <a:pt x="170977" y="8194"/>
                </a:lnTo>
                <a:lnTo>
                  <a:pt x="206717" y="31005"/>
                </a:lnTo>
                <a:lnTo>
                  <a:pt x="214134" y="40143"/>
                </a:lnTo>
                <a:lnTo>
                  <a:pt x="129873" y="40143"/>
                </a:lnTo>
                <a:lnTo>
                  <a:pt x="115386" y="41688"/>
                </a:lnTo>
                <a:lnTo>
                  <a:pt x="76000" y="64214"/>
                </a:lnTo>
                <a:lnTo>
                  <a:pt x="49396" y="106768"/>
                </a:lnTo>
                <a:lnTo>
                  <a:pt x="40033" y="160496"/>
                </a:lnTo>
                <a:lnTo>
                  <a:pt x="38468" y="168341"/>
                </a:lnTo>
                <a:lnTo>
                  <a:pt x="34198" y="174746"/>
                </a:lnTo>
                <a:lnTo>
                  <a:pt x="27861" y="179063"/>
                </a:lnTo>
                <a:lnTo>
                  <a:pt x="20094" y="180646"/>
                </a:lnTo>
                <a:close/>
              </a:path>
              <a:path w="260350" h="180975">
                <a:moveTo>
                  <a:pt x="240278" y="180646"/>
                </a:moveTo>
                <a:lnTo>
                  <a:pt x="232403" y="179063"/>
                </a:lnTo>
                <a:lnTo>
                  <a:pt x="213021" y="113740"/>
                </a:lnTo>
                <a:lnTo>
                  <a:pt x="193618" y="75455"/>
                </a:lnTo>
                <a:lnTo>
                  <a:pt x="164920" y="49622"/>
                </a:lnTo>
                <a:lnTo>
                  <a:pt x="129873" y="40143"/>
                </a:lnTo>
                <a:lnTo>
                  <a:pt x="214134" y="40143"/>
                </a:lnTo>
                <a:lnTo>
                  <a:pt x="234940" y="65777"/>
                </a:lnTo>
                <a:lnTo>
                  <a:pt x="253491" y="109853"/>
                </a:lnTo>
                <a:lnTo>
                  <a:pt x="260206" y="160496"/>
                </a:lnTo>
                <a:lnTo>
                  <a:pt x="260200" y="160653"/>
                </a:lnTo>
                <a:lnTo>
                  <a:pt x="258658" y="168341"/>
                </a:lnTo>
                <a:lnTo>
                  <a:pt x="254388" y="174746"/>
                </a:lnTo>
                <a:lnTo>
                  <a:pt x="248046" y="179063"/>
                </a:lnTo>
                <a:lnTo>
                  <a:pt x="240278" y="180646"/>
                </a:lnTo>
                <a:close/>
              </a:path>
            </a:pathLst>
          </a:custGeom>
          <a:solidFill>
            <a:srgbClr val="FFFFFF"/>
          </a:solidFill>
        </p:spPr>
        <p:txBody>
          <a:bodyPr wrap="square" lIns="0" tIns="0" rIns="0" bIns="0" rtlCol="0"/>
          <a:lstStyle/>
          <a:p>
            <a:pPr defTabSz="914445"/>
            <a:endParaRPr>
              <a:solidFill>
                <a:prstClr val="black"/>
              </a:solidFill>
              <a:latin typeface="Calibri"/>
            </a:endParaRPr>
          </a:p>
        </p:txBody>
      </p:sp>
      <p:sp>
        <p:nvSpPr>
          <p:cNvPr id="12" name="object 12"/>
          <p:cNvSpPr/>
          <p:nvPr/>
        </p:nvSpPr>
        <p:spPr>
          <a:xfrm>
            <a:off x="4995549" y="3336329"/>
            <a:ext cx="1141095" cy="763271"/>
          </a:xfrm>
          <a:custGeom>
            <a:avLst/>
            <a:gdLst/>
            <a:ahLst/>
            <a:cxnLst/>
            <a:rect l="l" t="t" r="r" b="b"/>
            <a:pathLst>
              <a:path w="1141095" h="763270">
                <a:moveTo>
                  <a:pt x="600500" y="762729"/>
                </a:moveTo>
                <a:lnTo>
                  <a:pt x="592721" y="761148"/>
                </a:lnTo>
                <a:lnTo>
                  <a:pt x="586357" y="756839"/>
                </a:lnTo>
                <a:lnTo>
                  <a:pt x="582060" y="750458"/>
                </a:lnTo>
                <a:lnTo>
                  <a:pt x="580483" y="742657"/>
                </a:lnTo>
                <a:lnTo>
                  <a:pt x="580483" y="295275"/>
                </a:lnTo>
                <a:lnTo>
                  <a:pt x="582985" y="289787"/>
                </a:lnTo>
                <a:lnTo>
                  <a:pt x="591664" y="282181"/>
                </a:lnTo>
                <a:lnTo>
                  <a:pt x="597372" y="280378"/>
                </a:lnTo>
                <a:lnTo>
                  <a:pt x="791020" y="305958"/>
                </a:lnTo>
                <a:lnTo>
                  <a:pt x="892391" y="318445"/>
                </a:lnTo>
                <a:lnTo>
                  <a:pt x="942766" y="300504"/>
                </a:lnTo>
                <a:lnTo>
                  <a:pt x="979270" y="262905"/>
                </a:lnTo>
                <a:lnTo>
                  <a:pt x="1020400" y="216125"/>
                </a:lnTo>
                <a:lnTo>
                  <a:pt x="1059093" y="168090"/>
                </a:lnTo>
                <a:lnTo>
                  <a:pt x="1088286" y="126728"/>
                </a:lnTo>
                <a:lnTo>
                  <a:pt x="1100916" y="99967"/>
                </a:lnTo>
                <a:lnTo>
                  <a:pt x="1100160" y="88403"/>
                </a:lnTo>
                <a:lnTo>
                  <a:pt x="1095687" y="68438"/>
                </a:lnTo>
                <a:lnTo>
                  <a:pt x="1084192" y="49281"/>
                </a:lnTo>
                <a:lnTo>
                  <a:pt x="1062369" y="40143"/>
                </a:lnTo>
                <a:lnTo>
                  <a:pt x="1057462" y="43869"/>
                </a:lnTo>
                <a:lnTo>
                  <a:pt x="1043280" y="57906"/>
                </a:lnTo>
                <a:lnTo>
                  <a:pt x="1009307" y="93332"/>
                </a:lnTo>
                <a:lnTo>
                  <a:pt x="974111" y="126017"/>
                </a:lnTo>
                <a:lnTo>
                  <a:pt x="928331" y="161789"/>
                </a:lnTo>
                <a:lnTo>
                  <a:pt x="870412" y="198209"/>
                </a:lnTo>
                <a:lnTo>
                  <a:pt x="865564" y="200875"/>
                </a:lnTo>
                <a:lnTo>
                  <a:pt x="859778" y="201502"/>
                </a:lnTo>
                <a:lnTo>
                  <a:pt x="595104" y="114472"/>
                </a:lnTo>
                <a:lnTo>
                  <a:pt x="576101" y="109051"/>
                </a:lnTo>
                <a:lnTo>
                  <a:pt x="556782" y="105151"/>
                </a:lnTo>
                <a:lnTo>
                  <a:pt x="537213" y="102795"/>
                </a:lnTo>
                <a:lnTo>
                  <a:pt x="517462" y="102005"/>
                </a:lnTo>
                <a:lnTo>
                  <a:pt x="383600" y="102005"/>
                </a:lnTo>
                <a:lnTo>
                  <a:pt x="313698" y="105455"/>
                </a:lnTo>
                <a:lnTo>
                  <a:pt x="264894" y="112691"/>
                </a:lnTo>
                <a:lnTo>
                  <a:pt x="219369" y="129000"/>
                </a:lnTo>
                <a:lnTo>
                  <a:pt x="178214" y="153576"/>
                </a:lnTo>
                <a:lnTo>
                  <a:pt x="142520" y="185615"/>
                </a:lnTo>
                <a:lnTo>
                  <a:pt x="113376" y="224309"/>
                </a:lnTo>
                <a:lnTo>
                  <a:pt x="91873" y="268852"/>
                </a:lnTo>
                <a:lnTo>
                  <a:pt x="69457" y="334441"/>
                </a:lnTo>
                <a:lnTo>
                  <a:pt x="53227" y="392282"/>
                </a:lnTo>
                <a:lnTo>
                  <a:pt x="43361" y="441626"/>
                </a:lnTo>
                <a:lnTo>
                  <a:pt x="40033" y="481724"/>
                </a:lnTo>
                <a:lnTo>
                  <a:pt x="48686" y="517652"/>
                </a:lnTo>
                <a:lnTo>
                  <a:pt x="69266" y="554219"/>
                </a:lnTo>
                <a:lnTo>
                  <a:pt x="93702" y="586039"/>
                </a:lnTo>
                <a:lnTo>
                  <a:pt x="113922" y="607721"/>
                </a:lnTo>
                <a:lnTo>
                  <a:pt x="118462" y="614273"/>
                </a:lnTo>
                <a:lnTo>
                  <a:pt x="100513" y="642298"/>
                </a:lnTo>
                <a:lnTo>
                  <a:pt x="92953" y="641000"/>
                </a:lnTo>
                <a:lnTo>
                  <a:pt x="39808" y="582338"/>
                </a:lnTo>
                <a:lnTo>
                  <a:pt x="12233" y="534324"/>
                </a:lnTo>
                <a:lnTo>
                  <a:pt x="0" y="481724"/>
                </a:lnTo>
                <a:lnTo>
                  <a:pt x="2183" y="447476"/>
                </a:lnTo>
                <a:lnTo>
                  <a:pt x="8719" y="407564"/>
                </a:lnTo>
                <a:lnTo>
                  <a:pt x="19591" y="362102"/>
                </a:lnTo>
                <a:lnTo>
                  <a:pt x="34778" y="311201"/>
                </a:lnTo>
                <a:lnTo>
                  <a:pt x="54263" y="254975"/>
                </a:lnTo>
                <a:lnTo>
                  <a:pt x="75083" y="210281"/>
                </a:lnTo>
                <a:lnTo>
                  <a:pt x="102560" y="170476"/>
                </a:lnTo>
                <a:lnTo>
                  <a:pt x="135892" y="136150"/>
                </a:lnTo>
                <a:lnTo>
                  <a:pt x="174278" y="107889"/>
                </a:lnTo>
                <a:lnTo>
                  <a:pt x="216916" y="86284"/>
                </a:lnTo>
                <a:lnTo>
                  <a:pt x="263005" y="71921"/>
                </a:lnTo>
                <a:lnTo>
                  <a:pt x="311743" y="65390"/>
                </a:lnTo>
                <a:lnTo>
                  <a:pt x="382662" y="61940"/>
                </a:lnTo>
                <a:lnTo>
                  <a:pt x="517462" y="61862"/>
                </a:lnTo>
                <a:lnTo>
                  <a:pt x="540376" y="62771"/>
                </a:lnTo>
                <a:lnTo>
                  <a:pt x="563086" y="65488"/>
                </a:lnTo>
                <a:lnTo>
                  <a:pt x="585502" y="69999"/>
                </a:lnTo>
                <a:lnTo>
                  <a:pt x="607537" y="76288"/>
                </a:lnTo>
                <a:lnTo>
                  <a:pt x="858605" y="158849"/>
                </a:lnTo>
                <a:lnTo>
                  <a:pt x="909590" y="125989"/>
                </a:lnTo>
                <a:lnTo>
                  <a:pt x="950048" y="93900"/>
                </a:lnTo>
                <a:lnTo>
                  <a:pt x="981711" y="64237"/>
                </a:lnTo>
                <a:lnTo>
                  <a:pt x="1021838" y="22426"/>
                </a:lnTo>
                <a:lnTo>
                  <a:pt x="1035266" y="10271"/>
                </a:lnTo>
                <a:lnTo>
                  <a:pt x="1047858" y="2643"/>
                </a:lnTo>
                <a:lnTo>
                  <a:pt x="1060883" y="0"/>
                </a:lnTo>
                <a:lnTo>
                  <a:pt x="1093614" y="7235"/>
                </a:lnTo>
                <a:lnTo>
                  <a:pt x="1118890" y="27657"/>
                </a:lnTo>
                <a:lnTo>
                  <a:pt x="1135179" y="59340"/>
                </a:lnTo>
                <a:lnTo>
                  <a:pt x="1140950" y="100359"/>
                </a:lnTo>
                <a:lnTo>
                  <a:pt x="1130804" y="129403"/>
                </a:lnTo>
                <a:lnTo>
                  <a:pt x="1104137" y="172353"/>
                </a:lnTo>
                <a:lnTo>
                  <a:pt x="1066598" y="222512"/>
                </a:lnTo>
                <a:lnTo>
                  <a:pt x="1023840" y="273183"/>
                </a:lnTo>
                <a:lnTo>
                  <a:pt x="981515" y="317668"/>
                </a:lnTo>
                <a:lnTo>
                  <a:pt x="945273" y="349270"/>
                </a:lnTo>
                <a:lnTo>
                  <a:pt x="920766" y="361293"/>
                </a:lnTo>
                <a:lnTo>
                  <a:pt x="896354" y="359214"/>
                </a:lnTo>
                <a:lnTo>
                  <a:pt x="849891" y="353815"/>
                </a:lnTo>
                <a:lnTo>
                  <a:pt x="620516" y="324050"/>
                </a:lnTo>
                <a:lnTo>
                  <a:pt x="620516" y="742657"/>
                </a:lnTo>
                <a:lnTo>
                  <a:pt x="618939" y="750458"/>
                </a:lnTo>
                <a:lnTo>
                  <a:pt x="614642" y="756839"/>
                </a:lnTo>
                <a:lnTo>
                  <a:pt x="608278" y="761148"/>
                </a:lnTo>
                <a:lnTo>
                  <a:pt x="600500" y="762729"/>
                </a:lnTo>
                <a:close/>
              </a:path>
            </a:pathLst>
          </a:custGeom>
          <a:solidFill>
            <a:srgbClr val="FFFFFF"/>
          </a:solidFill>
        </p:spPr>
        <p:txBody>
          <a:bodyPr wrap="square" lIns="0" tIns="0" rIns="0" bIns="0" rtlCol="0"/>
          <a:lstStyle/>
          <a:p>
            <a:pPr defTabSz="914445"/>
            <a:endParaRPr>
              <a:solidFill>
                <a:prstClr val="black"/>
              </a:solidFill>
              <a:latin typeface="Calibri"/>
            </a:endParaRPr>
          </a:p>
        </p:txBody>
      </p:sp>
      <p:sp>
        <p:nvSpPr>
          <p:cNvPr id="13" name="object 13"/>
          <p:cNvSpPr/>
          <p:nvPr/>
        </p:nvSpPr>
        <p:spPr>
          <a:xfrm>
            <a:off x="5135665" y="3597341"/>
            <a:ext cx="60326" cy="502284"/>
          </a:xfrm>
          <a:custGeom>
            <a:avLst/>
            <a:gdLst/>
            <a:ahLst/>
            <a:cxnLst/>
            <a:rect l="l" t="t" r="r" b="b"/>
            <a:pathLst>
              <a:path w="60325" h="502285">
                <a:moveTo>
                  <a:pt x="20016" y="501717"/>
                </a:moveTo>
                <a:lnTo>
                  <a:pt x="12237" y="500135"/>
                </a:lnTo>
                <a:lnTo>
                  <a:pt x="5874" y="495827"/>
                </a:lnTo>
                <a:lnTo>
                  <a:pt x="1577" y="489445"/>
                </a:lnTo>
                <a:lnTo>
                  <a:pt x="0" y="481645"/>
                </a:lnTo>
                <a:lnTo>
                  <a:pt x="681" y="429140"/>
                </a:lnTo>
                <a:lnTo>
                  <a:pt x="2508" y="367344"/>
                </a:lnTo>
                <a:lnTo>
                  <a:pt x="5154" y="300354"/>
                </a:lnTo>
                <a:lnTo>
                  <a:pt x="11605" y="167177"/>
                </a:lnTo>
                <a:lnTo>
                  <a:pt x="20016" y="18738"/>
                </a:lnTo>
                <a:lnTo>
                  <a:pt x="41284" y="0"/>
                </a:lnTo>
                <a:lnTo>
                  <a:pt x="48955" y="2029"/>
                </a:lnTo>
                <a:lnTo>
                  <a:pt x="55036" y="6713"/>
                </a:lnTo>
                <a:lnTo>
                  <a:pt x="58932" y="13352"/>
                </a:lnTo>
                <a:lnTo>
                  <a:pt x="60050" y="21247"/>
                </a:lnTo>
                <a:lnTo>
                  <a:pt x="51606" y="169053"/>
                </a:lnTo>
                <a:lnTo>
                  <a:pt x="45170" y="301562"/>
                </a:lnTo>
                <a:lnTo>
                  <a:pt x="42532" y="368167"/>
                </a:lnTo>
                <a:lnTo>
                  <a:pt x="40712" y="429556"/>
                </a:lnTo>
                <a:lnTo>
                  <a:pt x="40033" y="481645"/>
                </a:lnTo>
                <a:lnTo>
                  <a:pt x="38456" y="489445"/>
                </a:lnTo>
                <a:lnTo>
                  <a:pt x="34159" y="495827"/>
                </a:lnTo>
                <a:lnTo>
                  <a:pt x="27795" y="500135"/>
                </a:lnTo>
                <a:lnTo>
                  <a:pt x="20016" y="501717"/>
                </a:lnTo>
                <a:close/>
              </a:path>
            </a:pathLst>
          </a:custGeom>
          <a:solidFill>
            <a:srgbClr val="FFFFFF"/>
          </a:solidFill>
        </p:spPr>
        <p:txBody>
          <a:bodyPr wrap="square" lIns="0" tIns="0" rIns="0" bIns="0" rtlCol="0"/>
          <a:lstStyle/>
          <a:p>
            <a:pPr defTabSz="914445"/>
            <a:endParaRPr>
              <a:solidFill>
                <a:prstClr val="black"/>
              </a:solidFill>
              <a:latin typeface="Calibri"/>
            </a:endParaRPr>
          </a:p>
        </p:txBody>
      </p:sp>
      <p:sp>
        <p:nvSpPr>
          <p:cNvPr id="14" name="object 14"/>
          <p:cNvSpPr/>
          <p:nvPr/>
        </p:nvSpPr>
        <p:spPr>
          <a:xfrm>
            <a:off x="5616251" y="3336329"/>
            <a:ext cx="353696" cy="62231"/>
          </a:xfrm>
          <a:custGeom>
            <a:avLst/>
            <a:gdLst/>
            <a:ahLst/>
            <a:cxnLst/>
            <a:rect l="l" t="t" r="r" b="b"/>
            <a:pathLst>
              <a:path w="353695" h="62229">
                <a:moveTo>
                  <a:pt x="23114" y="61783"/>
                </a:moveTo>
                <a:lnTo>
                  <a:pt x="12793" y="61783"/>
                </a:lnTo>
                <a:lnTo>
                  <a:pt x="5756" y="57863"/>
                </a:lnTo>
                <a:lnTo>
                  <a:pt x="2238" y="50963"/>
                </a:lnTo>
                <a:lnTo>
                  <a:pt x="0" y="43410"/>
                </a:lnTo>
                <a:lnTo>
                  <a:pt x="752" y="35880"/>
                </a:lnTo>
                <a:lnTo>
                  <a:pt x="53912" y="11162"/>
                </a:lnTo>
                <a:lnTo>
                  <a:pt x="111439" y="3431"/>
                </a:lnTo>
                <a:lnTo>
                  <a:pt x="199980" y="0"/>
                </a:lnTo>
                <a:lnTo>
                  <a:pt x="261445" y="1734"/>
                </a:lnTo>
                <a:lnTo>
                  <a:pt x="304247" y="5586"/>
                </a:lnTo>
                <a:lnTo>
                  <a:pt x="345749" y="15096"/>
                </a:lnTo>
                <a:lnTo>
                  <a:pt x="353280" y="28207"/>
                </a:lnTo>
                <a:lnTo>
                  <a:pt x="352764" y="36144"/>
                </a:lnTo>
                <a:lnTo>
                  <a:pt x="320513" y="48710"/>
                </a:lnTo>
                <a:lnTo>
                  <a:pt x="297229" y="45210"/>
                </a:lnTo>
                <a:lnTo>
                  <a:pt x="257379" y="41725"/>
                </a:lnTo>
                <a:lnTo>
                  <a:pt x="199980" y="40143"/>
                </a:lnTo>
                <a:lnTo>
                  <a:pt x="118406" y="43161"/>
                </a:lnTo>
                <a:lnTo>
                  <a:pt x="65845" y="49816"/>
                </a:lnTo>
                <a:lnTo>
                  <a:pt x="37621" y="56516"/>
                </a:lnTo>
                <a:lnTo>
                  <a:pt x="29057" y="59666"/>
                </a:lnTo>
                <a:lnTo>
                  <a:pt x="26164" y="61077"/>
                </a:lnTo>
                <a:close/>
              </a:path>
            </a:pathLst>
          </a:custGeom>
          <a:solidFill>
            <a:srgbClr val="FFFFFF"/>
          </a:solidFill>
        </p:spPr>
        <p:txBody>
          <a:bodyPr wrap="square" lIns="0" tIns="0" rIns="0" bIns="0" rtlCol="0"/>
          <a:lstStyle/>
          <a:p>
            <a:pPr defTabSz="914445"/>
            <a:endParaRPr>
              <a:solidFill>
                <a:prstClr val="black"/>
              </a:solidFill>
              <a:latin typeface="Calibri"/>
            </a:endParaRPr>
          </a:p>
        </p:txBody>
      </p:sp>
      <p:sp>
        <p:nvSpPr>
          <p:cNvPr id="15" name="object 15"/>
          <p:cNvSpPr/>
          <p:nvPr/>
        </p:nvSpPr>
        <p:spPr>
          <a:xfrm>
            <a:off x="6122060" y="3516722"/>
            <a:ext cx="114935" cy="502284"/>
          </a:xfrm>
          <a:custGeom>
            <a:avLst/>
            <a:gdLst/>
            <a:ahLst/>
            <a:cxnLst/>
            <a:rect l="l" t="t" r="r" b="b"/>
            <a:pathLst>
              <a:path w="114935" h="502285">
                <a:moveTo>
                  <a:pt x="38052" y="502049"/>
                </a:moveTo>
                <a:lnTo>
                  <a:pt x="27731" y="502049"/>
                </a:lnTo>
                <a:lnTo>
                  <a:pt x="21163" y="498678"/>
                </a:lnTo>
                <a:lnTo>
                  <a:pt x="17410" y="492405"/>
                </a:lnTo>
                <a:lnTo>
                  <a:pt x="14676" y="484939"/>
                </a:lnTo>
                <a:lnTo>
                  <a:pt x="15006" y="477253"/>
                </a:lnTo>
                <a:lnTo>
                  <a:pt x="18180" y="470243"/>
                </a:lnTo>
                <a:lnTo>
                  <a:pt x="23978" y="464806"/>
                </a:lnTo>
                <a:lnTo>
                  <a:pt x="32728" y="458110"/>
                </a:lnTo>
                <a:lnTo>
                  <a:pt x="49996" y="439227"/>
                </a:lnTo>
                <a:lnTo>
                  <a:pt x="66883" y="407318"/>
                </a:lnTo>
                <a:lnTo>
                  <a:pt x="74489" y="361546"/>
                </a:lnTo>
                <a:lnTo>
                  <a:pt x="70437" y="317935"/>
                </a:lnTo>
                <a:lnTo>
                  <a:pt x="59979" y="260472"/>
                </a:lnTo>
                <a:lnTo>
                  <a:pt x="45659" y="196589"/>
                </a:lnTo>
                <a:lnTo>
                  <a:pt x="30024" y="133717"/>
                </a:lnTo>
                <a:lnTo>
                  <a:pt x="15618" y="79291"/>
                </a:lnTo>
                <a:lnTo>
                  <a:pt x="678" y="25500"/>
                </a:lnTo>
                <a:lnTo>
                  <a:pt x="0" y="17548"/>
                </a:lnTo>
                <a:lnTo>
                  <a:pt x="2349" y="10220"/>
                </a:lnTo>
                <a:lnTo>
                  <a:pt x="7264" y="4319"/>
                </a:lnTo>
                <a:lnTo>
                  <a:pt x="14283" y="645"/>
                </a:lnTo>
                <a:lnTo>
                  <a:pt x="22246" y="0"/>
                </a:lnTo>
                <a:lnTo>
                  <a:pt x="29549" y="2360"/>
                </a:lnTo>
                <a:lnTo>
                  <a:pt x="55395" y="72860"/>
                </a:lnTo>
                <a:lnTo>
                  <a:pt x="70079" y="128521"/>
                </a:lnTo>
                <a:lnTo>
                  <a:pt x="85810" y="192322"/>
                </a:lnTo>
                <a:lnTo>
                  <a:pt x="100111" y="257161"/>
                </a:lnTo>
                <a:lnTo>
                  <a:pt x="110507" y="315936"/>
                </a:lnTo>
                <a:lnTo>
                  <a:pt x="114522" y="361546"/>
                </a:lnTo>
                <a:lnTo>
                  <a:pt x="104045" y="422386"/>
                </a:lnTo>
                <a:lnTo>
                  <a:pt x="80783" y="464865"/>
                </a:lnTo>
                <a:lnTo>
                  <a:pt x="56994" y="490085"/>
                </a:lnTo>
                <a:lnTo>
                  <a:pt x="44933" y="499148"/>
                </a:lnTo>
                <a:lnTo>
                  <a:pt x="41649" y="501108"/>
                </a:lnTo>
                <a:close/>
              </a:path>
            </a:pathLst>
          </a:custGeom>
          <a:solidFill>
            <a:srgbClr val="FFFFFF"/>
          </a:solidFill>
        </p:spPr>
        <p:txBody>
          <a:bodyPr wrap="square" lIns="0" tIns="0" rIns="0" bIns="0" rtlCol="0"/>
          <a:lstStyle/>
          <a:p>
            <a:pPr defTabSz="914445"/>
            <a:endParaRPr>
              <a:solidFill>
                <a:prstClr val="black"/>
              </a:solidFill>
              <a:latin typeface="Calibri"/>
            </a:endParaRPr>
          </a:p>
        </p:txBody>
      </p:sp>
      <p:sp>
        <p:nvSpPr>
          <p:cNvPr id="16" name="object 16"/>
          <p:cNvSpPr/>
          <p:nvPr/>
        </p:nvSpPr>
        <p:spPr>
          <a:xfrm>
            <a:off x="6096465" y="3697622"/>
            <a:ext cx="0" cy="401955"/>
          </a:xfrm>
          <a:custGeom>
            <a:avLst/>
            <a:gdLst/>
            <a:ahLst/>
            <a:cxnLst/>
            <a:rect l="l" t="t" r="r" b="b"/>
            <a:pathLst>
              <a:path h="401954">
                <a:moveTo>
                  <a:pt x="0" y="0"/>
                </a:moveTo>
                <a:lnTo>
                  <a:pt x="0" y="401436"/>
                </a:lnTo>
              </a:path>
            </a:pathLst>
          </a:custGeom>
          <a:ln w="40033">
            <a:solidFill>
              <a:srgbClr val="FFFFFF"/>
            </a:solidFill>
          </a:ln>
        </p:spPr>
        <p:txBody>
          <a:bodyPr wrap="square" lIns="0" tIns="0" rIns="0" bIns="0" rtlCol="0"/>
          <a:lstStyle/>
          <a:p>
            <a:pPr defTabSz="914445"/>
            <a:endParaRPr>
              <a:solidFill>
                <a:prstClr val="black"/>
              </a:solidFill>
              <a:latin typeface="Calibri"/>
            </a:endParaRPr>
          </a:p>
        </p:txBody>
      </p:sp>
      <p:sp>
        <p:nvSpPr>
          <p:cNvPr id="20" name="object 20"/>
          <p:cNvSpPr/>
          <p:nvPr/>
        </p:nvSpPr>
        <p:spPr>
          <a:xfrm>
            <a:off x="6516776" y="2644462"/>
            <a:ext cx="4907280" cy="1919030"/>
          </a:xfrm>
          <a:custGeom>
            <a:avLst/>
            <a:gdLst/>
            <a:ahLst/>
            <a:cxnLst/>
            <a:rect l="l" t="t" r="r" b="b"/>
            <a:pathLst>
              <a:path w="4907280" h="1469389">
                <a:moveTo>
                  <a:pt x="4907050" y="1469221"/>
                </a:moveTo>
                <a:lnTo>
                  <a:pt x="0" y="1469221"/>
                </a:lnTo>
                <a:lnTo>
                  <a:pt x="0" y="0"/>
                </a:lnTo>
                <a:lnTo>
                  <a:pt x="4907050" y="0"/>
                </a:lnTo>
                <a:lnTo>
                  <a:pt x="4907050" y="1469221"/>
                </a:lnTo>
                <a:close/>
              </a:path>
            </a:pathLst>
          </a:custGeom>
          <a:solidFill>
            <a:srgbClr val="003378"/>
          </a:solidFill>
        </p:spPr>
        <p:txBody>
          <a:bodyPr wrap="square" lIns="0" tIns="0" rIns="0" bIns="0" rtlCol="0"/>
          <a:lstStyle/>
          <a:p>
            <a:pPr defTabSz="914445"/>
            <a:endParaRPr>
              <a:solidFill>
                <a:prstClr val="black"/>
              </a:solidFill>
              <a:latin typeface="Calibri"/>
            </a:endParaRPr>
          </a:p>
        </p:txBody>
      </p:sp>
      <p:sp>
        <p:nvSpPr>
          <p:cNvPr id="21" name="object 21"/>
          <p:cNvSpPr/>
          <p:nvPr/>
        </p:nvSpPr>
        <p:spPr>
          <a:xfrm>
            <a:off x="6663178" y="2798557"/>
            <a:ext cx="1071881" cy="1071881"/>
          </a:xfrm>
          <a:custGeom>
            <a:avLst/>
            <a:gdLst/>
            <a:ahLst/>
            <a:cxnLst/>
            <a:rect l="l" t="t" r="r" b="b"/>
            <a:pathLst>
              <a:path w="1071879" h="1071879">
                <a:moveTo>
                  <a:pt x="528386" y="139368"/>
                </a:moveTo>
                <a:lnTo>
                  <a:pt x="895741" y="139368"/>
                </a:lnTo>
                <a:lnTo>
                  <a:pt x="950007" y="195876"/>
                </a:lnTo>
                <a:lnTo>
                  <a:pt x="977483" y="232402"/>
                </a:lnTo>
                <a:lnTo>
                  <a:pt x="1001795" y="271179"/>
                </a:lnTo>
                <a:lnTo>
                  <a:pt x="1022771" y="312002"/>
                </a:lnTo>
                <a:lnTo>
                  <a:pt x="1040243" y="354663"/>
                </a:lnTo>
                <a:lnTo>
                  <a:pt x="1054041" y="398956"/>
                </a:lnTo>
                <a:lnTo>
                  <a:pt x="1063996" y="444674"/>
                </a:lnTo>
                <a:lnTo>
                  <a:pt x="1069936" y="491609"/>
                </a:lnTo>
                <a:lnTo>
                  <a:pt x="1071693" y="539556"/>
                </a:lnTo>
                <a:lnTo>
                  <a:pt x="1069099" y="588289"/>
                </a:lnTo>
                <a:lnTo>
                  <a:pt x="930452" y="574667"/>
                </a:lnTo>
                <a:lnTo>
                  <a:pt x="932325" y="528387"/>
                </a:lnTo>
                <a:lnTo>
                  <a:pt x="928932" y="483162"/>
                </a:lnTo>
                <a:lnTo>
                  <a:pt x="920540" y="439320"/>
                </a:lnTo>
                <a:lnTo>
                  <a:pt x="907417" y="397184"/>
                </a:lnTo>
                <a:lnTo>
                  <a:pt x="889828" y="357080"/>
                </a:lnTo>
                <a:lnTo>
                  <a:pt x="868042" y="319333"/>
                </a:lnTo>
                <a:lnTo>
                  <a:pt x="842325" y="284268"/>
                </a:lnTo>
                <a:lnTo>
                  <a:pt x="812944" y="252211"/>
                </a:lnTo>
                <a:lnTo>
                  <a:pt x="780167" y="223487"/>
                </a:lnTo>
                <a:lnTo>
                  <a:pt x="744259" y="198421"/>
                </a:lnTo>
                <a:lnTo>
                  <a:pt x="705488" y="177338"/>
                </a:lnTo>
                <a:lnTo>
                  <a:pt x="664121" y="160564"/>
                </a:lnTo>
                <a:lnTo>
                  <a:pt x="620425" y="148423"/>
                </a:lnTo>
                <a:lnTo>
                  <a:pt x="574654" y="141240"/>
                </a:lnTo>
                <a:lnTo>
                  <a:pt x="528386" y="139368"/>
                </a:lnTo>
                <a:close/>
              </a:path>
              <a:path w="1071879" h="1071879">
                <a:moveTo>
                  <a:pt x="543307" y="932325"/>
                </a:moveTo>
                <a:lnTo>
                  <a:pt x="588531" y="928932"/>
                </a:lnTo>
                <a:lnTo>
                  <a:pt x="632374" y="920540"/>
                </a:lnTo>
                <a:lnTo>
                  <a:pt x="674510" y="907417"/>
                </a:lnTo>
                <a:lnTo>
                  <a:pt x="714614" y="889828"/>
                </a:lnTo>
                <a:lnTo>
                  <a:pt x="752361" y="868042"/>
                </a:lnTo>
                <a:lnTo>
                  <a:pt x="787425" y="842325"/>
                </a:lnTo>
                <a:lnTo>
                  <a:pt x="819482" y="812944"/>
                </a:lnTo>
                <a:lnTo>
                  <a:pt x="848206" y="780167"/>
                </a:lnTo>
                <a:lnTo>
                  <a:pt x="873272" y="744259"/>
                </a:lnTo>
                <a:lnTo>
                  <a:pt x="894355" y="705488"/>
                </a:lnTo>
                <a:lnTo>
                  <a:pt x="911130" y="664121"/>
                </a:lnTo>
                <a:lnTo>
                  <a:pt x="923270" y="620425"/>
                </a:lnTo>
                <a:lnTo>
                  <a:pt x="930452" y="574667"/>
                </a:lnTo>
                <a:lnTo>
                  <a:pt x="1069097" y="588306"/>
                </a:lnTo>
                <a:lnTo>
                  <a:pt x="1062144" y="636629"/>
                </a:lnTo>
                <a:lnTo>
                  <a:pt x="1051077" y="683314"/>
                </a:lnTo>
                <a:lnTo>
                  <a:pt x="1036104" y="728192"/>
                </a:lnTo>
                <a:lnTo>
                  <a:pt x="1017431" y="771093"/>
                </a:lnTo>
                <a:lnTo>
                  <a:pt x="995266" y="811848"/>
                </a:lnTo>
                <a:lnTo>
                  <a:pt x="969816" y="850287"/>
                </a:lnTo>
                <a:lnTo>
                  <a:pt x="941286" y="886239"/>
                </a:lnTo>
                <a:lnTo>
                  <a:pt x="909884" y="919536"/>
                </a:lnTo>
                <a:lnTo>
                  <a:pt x="895586" y="932325"/>
                </a:lnTo>
                <a:lnTo>
                  <a:pt x="543307" y="932325"/>
                </a:lnTo>
                <a:close/>
              </a:path>
              <a:path w="1071879" h="1071879">
                <a:moveTo>
                  <a:pt x="106024" y="854997"/>
                </a:moveTo>
                <a:lnTo>
                  <a:pt x="141241" y="497026"/>
                </a:lnTo>
                <a:lnTo>
                  <a:pt x="139368" y="543307"/>
                </a:lnTo>
                <a:lnTo>
                  <a:pt x="142761" y="588531"/>
                </a:lnTo>
                <a:lnTo>
                  <a:pt x="151153" y="632374"/>
                </a:lnTo>
                <a:lnTo>
                  <a:pt x="164277" y="674510"/>
                </a:lnTo>
                <a:lnTo>
                  <a:pt x="181865" y="714614"/>
                </a:lnTo>
                <a:lnTo>
                  <a:pt x="203651" y="752360"/>
                </a:lnTo>
                <a:lnTo>
                  <a:pt x="229368" y="787425"/>
                </a:lnTo>
                <a:lnTo>
                  <a:pt x="258749" y="819482"/>
                </a:lnTo>
                <a:lnTo>
                  <a:pt x="291526" y="848206"/>
                </a:lnTo>
                <a:lnTo>
                  <a:pt x="327434" y="873272"/>
                </a:lnTo>
                <a:lnTo>
                  <a:pt x="366205" y="894355"/>
                </a:lnTo>
                <a:lnTo>
                  <a:pt x="407572" y="911130"/>
                </a:lnTo>
                <a:lnTo>
                  <a:pt x="451268" y="923271"/>
                </a:lnTo>
                <a:lnTo>
                  <a:pt x="497029" y="930453"/>
                </a:lnTo>
                <a:lnTo>
                  <a:pt x="543307" y="932325"/>
                </a:lnTo>
                <a:lnTo>
                  <a:pt x="895586" y="932325"/>
                </a:lnTo>
                <a:lnTo>
                  <a:pt x="875817" y="950007"/>
                </a:lnTo>
                <a:lnTo>
                  <a:pt x="839291" y="977483"/>
                </a:lnTo>
                <a:lnTo>
                  <a:pt x="800514" y="1001794"/>
                </a:lnTo>
                <a:lnTo>
                  <a:pt x="759691" y="1022771"/>
                </a:lnTo>
                <a:lnTo>
                  <a:pt x="717030" y="1040243"/>
                </a:lnTo>
                <a:lnTo>
                  <a:pt x="672737" y="1054041"/>
                </a:lnTo>
                <a:lnTo>
                  <a:pt x="627020" y="1063996"/>
                </a:lnTo>
                <a:lnTo>
                  <a:pt x="580084" y="1069936"/>
                </a:lnTo>
                <a:lnTo>
                  <a:pt x="532138" y="1071694"/>
                </a:lnTo>
                <a:lnTo>
                  <a:pt x="483373" y="1069096"/>
                </a:lnTo>
                <a:lnTo>
                  <a:pt x="435064" y="1062144"/>
                </a:lnTo>
                <a:lnTo>
                  <a:pt x="388379" y="1051077"/>
                </a:lnTo>
                <a:lnTo>
                  <a:pt x="343501" y="1036104"/>
                </a:lnTo>
                <a:lnTo>
                  <a:pt x="300600" y="1017431"/>
                </a:lnTo>
                <a:lnTo>
                  <a:pt x="259845" y="995266"/>
                </a:lnTo>
                <a:lnTo>
                  <a:pt x="221407" y="969816"/>
                </a:lnTo>
                <a:lnTo>
                  <a:pt x="185454" y="941286"/>
                </a:lnTo>
                <a:lnTo>
                  <a:pt x="152157" y="909884"/>
                </a:lnTo>
                <a:lnTo>
                  <a:pt x="121686" y="875817"/>
                </a:lnTo>
                <a:lnTo>
                  <a:pt x="106024" y="854997"/>
                </a:lnTo>
                <a:close/>
              </a:path>
              <a:path w="1071879" h="1071879">
                <a:moveTo>
                  <a:pt x="2596" y="483383"/>
                </a:moveTo>
                <a:lnTo>
                  <a:pt x="9549" y="435064"/>
                </a:lnTo>
                <a:lnTo>
                  <a:pt x="20617" y="388379"/>
                </a:lnTo>
                <a:lnTo>
                  <a:pt x="35590" y="343501"/>
                </a:lnTo>
                <a:lnTo>
                  <a:pt x="54262" y="300600"/>
                </a:lnTo>
                <a:lnTo>
                  <a:pt x="76427" y="259845"/>
                </a:lnTo>
                <a:lnTo>
                  <a:pt x="101878" y="221406"/>
                </a:lnTo>
                <a:lnTo>
                  <a:pt x="130407" y="185454"/>
                </a:lnTo>
                <a:lnTo>
                  <a:pt x="161809" y="152157"/>
                </a:lnTo>
                <a:lnTo>
                  <a:pt x="195876" y="121686"/>
                </a:lnTo>
                <a:lnTo>
                  <a:pt x="232402" y="94210"/>
                </a:lnTo>
                <a:lnTo>
                  <a:pt x="271180" y="69898"/>
                </a:lnTo>
                <a:lnTo>
                  <a:pt x="312003" y="48922"/>
                </a:lnTo>
                <a:lnTo>
                  <a:pt x="354664" y="31450"/>
                </a:lnTo>
                <a:lnTo>
                  <a:pt x="398956" y="17652"/>
                </a:lnTo>
                <a:lnTo>
                  <a:pt x="444674" y="7697"/>
                </a:lnTo>
                <a:lnTo>
                  <a:pt x="491609" y="1757"/>
                </a:lnTo>
                <a:lnTo>
                  <a:pt x="539556" y="0"/>
                </a:lnTo>
                <a:lnTo>
                  <a:pt x="588310" y="2597"/>
                </a:lnTo>
                <a:lnTo>
                  <a:pt x="636629" y="9549"/>
                </a:lnTo>
                <a:lnTo>
                  <a:pt x="683314" y="20616"/>
                </a:lnTo>
                <a:lnTo>
                  <a:pt x="728192" y="35590"/>
                </a:lnTo>
                <a:lnTo>
                  <a:pt x="771094" y="54262"/>
                </a:lnTo>
                <a:lnTo>
                  <a:pt x="811848" y="76427"/>
                </a:lnTo>
                <a:lnTo>
                  <a:pt x="850287" y="101877"/>
                </a:lnTo>
                <a:lnTo>
                  <a:pt x="886239" y="130407"/>
                </a:lnTo>
                <a:lnTo>
                  <a:pt x="895741" y="139368"/>
                </a:lnTo>
                <a:lnTo>
                  <a:pt x="528386" y="139368"/>
                </a:lnTo>
                <a:lnTo>
                  <a:pt x="483162" y="142761"/>
                </a:lnTo>
                <a:lnTo>
                  <a:pt x="439320" y="151153"/>
                </a:lnTo>
                <a:lnTo>
                  <a:pt x="397184" y="164276"/>
                </a:lnTo>
                <a:lnTo>
                  <a:pt x="357080" y="181865"/>
                </a:lnTo>
                <a:lnTo>
                  <a:pt x="319333" y="203651"/>
                </a:lnTo>
                <a:lnTo>
                  <a:pt x="284268" y="229368"/>
                </a:lnTo>
                <a:lnTo>
                  <a:pt x="252211" y="258749"/>
                </a:lnTo>
                <a:lnTo>
                  <a:pt x="223487" y="291527"/>
                </a:lnTo>
                <a:lnTo>
                  <a:pt x="198421" y="327434"/>
                </a:lnTo>
                <a:lnTo>
                  <a:pt x="177338" y="366205"/>
                </a:lnTo>
                <a:lnTo>
                  <a:pt x="160564" y="407572"/>
                </a:lnTo>
                <a:lnTo>
                  <a:pt x="148423" y="451269"/>
                </a:lnTo>
                <a:lnTo>
                  <a:pt x="141241" y="497026"/>
                </a:lnTo>
                <a:lnTo>
                  <a:pt x="106024" y="854997"/>
                </a:lnTo>
                <a:lnTo>
                  <a:pt x="94210" y="839291"/>
                </a:lnTo>
                <a:lnTo>
                  <a:pt x="69899" y="800514"/>
                </a:lnTo>
                <a:lnTo>
                  <a:pt x="48922" y="759691"/>
                </a:lnTo>
                <a:lnTo>
                  <a:pt x="31450" y="717030"/>
                </a:lnTo>
                <a:lnTo>
                  <a:pt x="17652" y="672737"/>
                </a:lnTo>
                <a:lnTo>
                  <a:pt x="7697" y="627019"/>
                </a:lnTo>
                <a:lnTo>
                  <a:pt x="1757" y="580084"/>
                </a:lnTo>
                <a:lnTo>
                  <a:pt x="0" y="532137"/>
                </a:lnTo>
                <a:lnTo>
                  <a:pt x="2596" y="483383"/>
                </a:lnTo>
                <a:close/>
              </a:path>
            </a:pathLst>
          </a:custGeom>
          <a:solidFill>
            <a:srgbClr val="5270FF"/>
          </a:solidFill>
        </p:spPr>
        <p:txBody>
          <a:bodyPr wrap="square" lIns="0" tIns="0" rIns="0" bIns="0" rtlCol="0"/>
          <a:lstStyle/>
          <a:p>
            <a:pPr defTabSz="914445"/>
            <a:endParaRPr>
              <a:solidFill>
                <a:prstClr val="black"/>
              </a:solidFill>
              <a:latin typeface="Calibri"/>
            </a:endParaRPr>
          </a:p>
        </p:txBody>
      </p:sp>
      <p:sp>
        <p:nvSpPr>
          <p:cNvPr id="22" name="object 22"/>
          <p:cNvSpPr/>
          <p:nvPr/>
        </p:nvSpPr>
        <p:spPr>
          <a:xfrm>
            <a:off x="6663154" y="2798861"/>
            <a:ext cx="1057910" cy="1071245"/>
          </a:xfrm>
          <a:custGeom>
            <a:avLst/>
            <a:gdLst/>
            <a:ahLst/>
            <a:cxnLst/>
            <a:rect l="l" t="t" r="r" b="b"/>
            <a:pathLst>
              <a:path w="1057909" h="1071245">
                <a:moveTo>
                  <a:pt x="523310" y="931854"/>
                </a:moveTo>
                <a:lnTo>
                  <a:pt x="573469" y="930289"/>
                </a:lnTo>
                <a:lnTo>
                  <a:pt x="622145" y="922598"/>
                </a:lnTo>
                <a:lnTo>
                  <a:pt x="668894" y="909116"/>
                </a:lnTo>
                <a:lnTo>
                  <a:pt x="713271" y="890177"/>
                </a:lnTo>
                <a:lnTo>
                  <a:pt x="754834" y="866115"/>
                </a:lnTo>
                <a:lnTo>
                  <a:pt x="793139" y="837265"/>
                </a:lnTo>
                <a:lnTo>
                  <a:pt x="827741" y="803961"/>
                </a:lnTo>
                <a:lnTo>
                  <a:pt x="858196" y="766537"/>
                </a:lnTo>
                <a:lnTo>
                  <a:pt x="884062" y="725328"/>
                </a:lnTo>
                <a:lnTo>
                  <a:pt x="904893" y="680668"/>
                </a:lnTo>
                <a:lnTo>
                  <a:pt x="920247" y="632891"/>
                </a:lnTo>
                <a:lnTo>
                  <a:pt x="927046" y="615865"/>
                </a:lnTo>
                <a:lnTo>
                  <a:pt x="937844" y="601420"/>
                </a:lnTo>
                <a:lnTo>
                  <a:pt x="951987" y="590229"/>
                </a:lnTo>
                <a:lnTo>
                  <a:pt x="968820" y="582964"/>
                </a:lnTo>
                <a:lnTo>
                  <a:pt x="986965" y="580339"/>
                </a:lnTo>
                <a:lnTo>
                  <a:pt x="1004874" y="582468"/>
                </a:lnTo>
                <a:lnTo>
                  <a:pt x="1047691" y="614467"/>
                </a:lnTo>
                <a:lnTo>
                  <a:pt x="1057422" y="648884"/>
                </a:lnTo>
                <a:lnTo>
                  <a:pt x="1055297" y="667095"/>
                </a:lnTo>
                <a:lnTo>
                  <a:pt x="1040831" y="714835"/>
                </a:lnTo>
                <a:lnTo>
                  <a:pt x="1022297" y="760374"/>
                </a:lnTo>
                <a:lnTo>
                  <a:pt x="999933" y="803535"/>
                </a:lnTo>
                <a:lnTo>
                  <a:pt x="973975" y="844140"/>
                </a:lnTo>
                <a:lnTo>
                  <a:pt x="944660" y="882009"/>
                </a:lnTo>
                <a:lnTo>
                  <a:pt x="912224" y="916966"/>
                </a:lnTo>
                <a:lnTo>
                  <a:pt x="895722" y="931854"/>
                </a:lnTo>
                <a:lnTo>
                  <a:pt x="523310" y="931854"/>
                </a:lnTo>
                <a:close/>
              </a:path>
              <a:path w="1057909" h="1071245">
                <a:moveTo>
                  <a:pt x="525055" y="139140"/>
                </a:moveTo>
                <a:lnTo>
                  <a:pt x="895725" y="139140"/>
                </a:lnTo>
                <a:lnTo>
                  <a:pt x="942047" y="186042"/>
                </a:lnTo>
                <a:lnTo>
                  <a:pt x="972773" y="225339"/>
                </a:lnTo>
                <a:lnTo>
                  <a:pt x="985327" y="259140"/>
                </a:lnTo>
                <a:lnTo>
                  <a:pt x="984679" y="277164"/>
                </a:lnTo>
                <a:lnTo>
                  <a:pt x="956302" y="322463"/>
                </a:lnTo>
                <a:lnTo>
                  <a:pt x="922460" y="335015"/>
                </a:lnTo>
                <a:lnTo>
                  <a:pt x="904180" y="334319"/>
                </a:lnTo>
                <a:lnTo>
                  <a:pt x="886951" y="328988"/>
                </a:lnTo>
                <a:lnTo>
                  <a:pt x="871667" y="319415"/>
                </a:lnTo>
                <a:lnTo>
                  <a:pt x="859179" y="305992"/>
                </a:lnTo>
                <a:lnTo>
                  <a:pt x="827612" y="266980"/>
                </a:lnTo>
                <a:lnTo>
                  <a:pt x="792062" y="232853"/>
                </a:lnTo>
                <a:lnTo>
                  <a:pt x="753064" y="203761"/>
                </a:lnTo>
                <a:lnTo>
                  <a:pt x="711152" y="179856"/>
                </a:lnTo>
                <a:lnTo>
                  <a:pt x="666860" y="161290"/>
                </a:lnTo>
                <a:lnTo>
                  <a:pt x="620724" y="148215"/>
                </a:lnTo>
                <a:lnTo>
                  <a:pt x="573277" y="140781"/>
                </a:lnTo>
                <a:lnTo>
                  <a:pt x="525055" y="139140"/>
                </a:lnTo>
                <a:close/>
              </a:path>
              <a:path w="1057909" h="1071245">
                <a:moveTo>
                  <a:pt x="106116" y="855614"/>
                </a:moveTo>
                <a:lnTo>
                  <a:pt x="140190" y="509264"/>
                </a:lnTo>
                <a:lnTo>
                  <a:pt x="140006" y="558544"/>
                </a:lnTo>
                <a:lnTo>
                  <a:pt x="146103" y="608355"/>
                </a:lnTo>
                <a:lnTo>
                  <a:pt x="158401" y="657009"/>
                </a:lnTo>
                <a:lnTo>
                  <a:pt x="176362" y="702898"/>
                </a:lnTo>
                <a:lnTo>
                  <a:pt x="199566" y="745662"/>
                </a:lnTo>
                <a:lnTo>
                  <a:pt x="227591" y="784940"/>
                </a:lnTo>
                <a:lnTo>
                  <a:pt x="260014" y="820368"/>
                </a:lnTo>
                <a:lnTo>
                  <a:pt x="296415" y="851585"/>
                </a:lnTo>
                <a:lnTo>
                  <a:pt x="336370" y="878231"/>
                </a:lnTo>
                <a:lnTo>
                  <a:pt x="379460" y="899942"/>
                </a:lnTo>
                <a:lnTo>
                  <a:pt x="425261" y="916358"/>
                </a:lnTo>
                <a:lnTo>
                  <a:pt x="473351" y="927116"/>
                </a:lnTo>
                <a:lnTo>
                  <a:pt x="523310" y="931854"/>
                </a:lnTo>
                <a:lnTo>
                  <a:pt x="895722" y="931854"/>
                </a:lnTo>
                <a:lnTo>
                  <a:pt x="876904" y="948832"/>
                </a:lnTo>
                <a:lnTo>
                  <a:pt x="838936" y="977428"/>
                </a:lnTo>
                <a:lnTo>
                  <a:pt x="798558" y="1002577"/>
                </a:lnTo>
                <a:lnTo>
                  <a:pt x="756004" y="1024101"/>
                </a:lnTo>
                <a:lnTo>
                  <a:pt x="711513" y="1041820"/>
                </a:lnTo>
                <a:lnTo>
                  <a:pt x="665320" y="1055558"/>
                </a:lnTo>
                <a:lnTo>
                  <a:pt x="617662" y="1065136"/>
                </a:lnTo>
                <a:lnTo>
                  <a:pt x="568775" y="1070376"/>
                </a:lnTo>
                <a:lnTo>
                  <a:pt x="518897" y="1071099"/>
                </a:lnTo>
                <a:lnTo>
                  <a:pt x="469165" y="1067219"/>
                </a:lnTo>
                <a:lnTo>
                  <a:pt x="420708" y="1058894"/>
                </a:lnTo>
                <a:lnTo>
                  <a:pt x="373753" y="1046317"/>
                </a:lnTo>
                <a:lnTo>
                  <a:pt x="328522" y="1029682"/>
                </a:lnTo>
                <a:lnTo>
                  <a:pt x="285242" y="1009180"/>
                </a:lnTo>
                <a:lnTo>
                  <a:pt x="244137" y="985005"/>
                </a:lnTo>
                <a:lnTo>
                  <a:pt x="205432" y="957349"/>
                </a:lnTo>
                <a:lnTo>
                  <a:pt x="169352" y="926406"/>
                </a:lnTo>
                <a:lnTo>
                  <a:pt x="136120" y="892367"/>
                </a:lnTo>
                <a:lnTo>
                  <a:pt x="106116" y="855614"/>
                </a:lnTo>
                <a:close/>
              </a:path>
              <a:path w="1057909" h="1071245">
                <a:moveTo>
                  <a:pt x="2164" y="487717"/>
                </a:moveTo>
                <a:lnTo>
                  <a:pt x="8740" y="439110"/>
                </a:lnTo>
                <a:lnTo>
                  <a:pt x="19472" y="392438"/>
                </a:lnTo>
                <a:lnTo>
                  <a:pt x="34259" y="347101"/>
                </a:lnTo>
                <a:lnTo>
                  <a:pt x="52961" y="303361"/>
                </a:lnTo>
                <a:lnTo>
                  <a:pt x="75437" y="261479"/>
                </a:lnTo>
                <a:lnTo>
                  <a:pt x="101548" y="221715"/>
                </a:lnTo>
                <a:lnTo>
                  <a:pt x="131153" y="184331"/>
                </a:lnTo>
                <a:lnTo>
                  <a:pt x="164112" y="149587"/>
                </a:lnTo>
                <a:lnTo>
                  <a:pt x="200286" y="117744"/>
                </a:lnTo>
                <a:lnTo>
                  <a:pt x="239535" y="89064"/>
                </a:lnTo>
                <a:lnTo>
                  <a:pt x="281718" y="63806"/>
                </a:lnTo>
                <a:lnTo>
                  <a:pt x="326695" y="42233"/>
                </a:lnTo>
                <a:lnTo>
                  <a:pt x="373471" y="24901"/>
                </a:lnTo>
                <a:lnTo>
                  <a:pt x="420952" y="12138"/>
                </a:lnTo>
                <a:lnTo>
                  <a:pt x="468853" y="3865"/>
                </a:lnTo>
                <a:lnTo>
                  <a:pt x="516891" y="0"/>
                </a:lnTo>
                <a:lnTo>
                  <a:pt x="564514" y="459"/>
                </a:lnTo>
                <a:lnTo>
                  <a:pt x="612233" y="5171"/>
                </a:lnTo>
                <a:lnTo>
                  <a:pt x="658968" y="14046"/>
                </a:lnTo>
                <a:lnTo>
                  <a:pt x="704699" y="27007"/>
                </a:lnTo>
                <a:lnTo>
                  <a:pt x="749141" y="43972"/>
                </a:lnTo>
                <a:lnTo>
                  <a:pt x="792009" y="64862"/>
                </a:lnTo>
                <a:lnTo>
                  <a:pt x="833019" y="89594"/>
                </a:lnTo>
                <a:lnTo>
                  <a:pt x="871885" y="118088"/>
                </a:lnTo>
                <a:lnTo>
                  <a:pt x="895725" y="139140"/>
                </a:lnTo>
                <a:lnTo>
                  <a:pt x="525055" y="139140"/>
                </a:lnTo>
                <a:lnTo>
                  <a:pt x="476592" y="143445"/>
                </a:lnTo>
                <a:lnTo>
                  <a:pt x="428423" y="153845"/>
                </a:lnTo>
                <a:lnTo>
                  <a:pt x="381081" y="170494"/>
                </a:lnTo>
                <a:lnTo>
                  <a:pt x="336202" y="192949"/>
                </a:lnTo>
                <a:lnTo>
                  <a:pt x="295238" y="220343"/>
                </a:lnTo>
                <a:lnTo>
                  <a:pt x="258453" y="252187"/>
                </a:lnTo>
                <a:lnTo>
                  <a:pt x="226108" y="287990"/>
                </a:lnTo>
                <a:lnTo>
                  <a:pt x="198466" y="327263"/>
                </a:lnTo>
                <a:lnTo>
                  <a:pt x="175791" y="369517"/>
                </a:lnTo>
                <a:lnTo>
                  <a:pt x="158344" y="414261"/>
                </a:lnTo>
                <a:lnTo>
                  <a:pt x="146390" y="461007"/>
                </a:lnTo>
                <a:lnTo>
                  <a:pt x="140190" y="509264"/>
                </a:lnTo>
                <a:lnTo>
                  <a:pt x="106116" y="855614"/>
                </a:lnTo>
                <a:lnTo>
                  <a:pt x="105963" y="855427"/>
                </a:lnTo>
                <a:lnTo>
                  <a:pt x="79105" y="815777"/>
                </a:lnTo>
                <a:lnTo>
                  <a:pt x="55771" y="773610"/>
                </a:lnTo>
                <a:lnTo>
                  <a:pt x="36185" y="729119"/>
                </a:lnTo>
                <a:lnTo>
                  <a:pt x="20572" y="682498"/>
                </a:lnTo>
                <a:lnTo>
                  <a:pt x="9158" y="633938"/>
                </a:lnTo>
                <a:lnTo>
                  <a:pt x="2271" y="584532"/>
                </a:lnTo>
                <a:lnTo>
                  <a:pt x="0" y="535418"/>
                </a:lnTo>
                <a:lnTo>
                  <a:pt x="2164" y="487717"/>
                </a:lnTo>
                <a:close/>
              </a:path>
            </a:pathLst>
          </a:custGeom>
          <a:solidFill>
            <a:srgbClr val="FFFFFF"/>
          </a:solidFill>
        </p:spPr>
        <p:txBody>
          <a:bodyPr wrap="square" lIns="0" tIns="0" rIns="0" bIns="0" rtlCol="0"/>
          <a:lstStyle/>
          <a:p>
            <a:pPr defTabSz="914445"/>
            <a:endParaRPr>
              <a:solidFill>
                <a:prstClr val="black"/>
              </a:solidFill>
              <a:latin typeface="Calibri"/>
            </a:endParaRPr>
          </a:p>
        </p:txBody>
      </p:sp>
      <p:sp>
        <p:nvSpPr>
          <p:cNvPr id="26" name="object 26"/>
          <p:cNvSpPr/>
          <p:nvPr/>
        </p:nvSpPr>
        <p:spPr>
          <a:xfrm>
            <a:off x="11663813" y="2659318"/>
            <a:ext cx="5346701" cy="1904174"/>
          </a:xfrm>
          <a:custGeom>
            <a:avLst/>
            <a:gdLst/>
            <a:ahLst/>
            <a:cxnLst/>
            <a:rect l="l" t="t" r="r" b="b"/>
            <a:pathLst>
              <a:path w="5346700" h="1469389">
                <a:moveTo>
                  <a:pt x="5346288" y="1469221"/>
                </a:moveTo>
                <a:lnTo>
                  <a:pt x="0" y="1469221"/>
                </a:lnTo>
                <a:lnTo>
                  <a:pt x="0" y="0"/>
                </a:lnTo>
                <a:lnTo>
                  <a:pt x="5346288" y="0"/>
                </a:lnTo>
                <a:lnTo>
                  <a:pt x="5346288" y="1469221"/>
                </a:lnTo>
                <a:close/>
              </a:path>
            </a:pathLst>
          </a:custGeom>
          <a:solidFill>
            <a:srgbClr val="003378"/>
          </a:solidFill>
        </p:spPr>
        <p:txBody>
          <a:bodyPr wrap="square" lIns="0" tIns="0" rIns="0" bIns="0" rtlCol="0"/>
          <a:lstStyle/>
          <a:p>
            <a:pPr defTabSz="914445"/>
            <a:endParaRPr>
              <a:solidFill>
                <a:prstClr val="black"/>
              </a:solidFill>
              <a:latin typeface="Calibri"/>
            </a:endParaRPr>
          </a:p>
        </p:txBody>
      </p:sp>
      <p:sp>
        <p:nvSpPr>
          <p:cNvPr id="27" name="object 27"/>
          <p:cNvSpPr/>
          <p:nvPr/>
        </p:nvSpPr>
        <p:spPr>
          <a:xfrm>
            <a:off x="11846452" y="2798557"/>
            <a:ext cx="1071881" cy="1071881"/>
          </a:xfrm>
          <a:custGeom>
            <a:avLst/>
            <a:gdLst/>
            <a:ahLst/>
            <a:cxnLst/>
            <a:rect l="l" t="t" r="r" b="b"/>
            <a:pathLst>
              <a:path w="1071879" h="1071879">
                <a:moveTo>
                  <a:pt x="528386" y="139368"/>
                </a:moveTo>
                <a:lnTo>
                  <a:pt x="895742" y="139368"/>
                </a:lnTo>
                <a:lnTo>
                  <a:pt x="950008" y="195876"/>
                </a:lnTo>
                <a:lnTo>
                  <a:pt x="977484" y="232402"/>
                </a:lnTo>
                <a:lnTo>
                  <a:pt x="1001795" y="271179"/>
                </a:lnTo>
                <a:lnTo>
                  <a:pt x="1022771" y="312002"/>
                </a:lnTo>
                <a:lnTo>
                  <a:pt x="1040244" y="354663"/>
                </a:lnTo>
                <a:lnTo>
                  <a:pt x="1054042" y="398956"/>
                </a:lnTo>
                <a:lnTo>
                  <a:pt x="1063996" y="444673"/>
                </a:lnTo>
                <a:lnTo>
                  <a:pt x="1069936" y="491609"/>
                </a:lnTo>
                <a:lnTo>
                  <a:pt x="1071694" y="539555"/>
                </a:lnTo>
                <a:lnTo>
                  <a:pt x="1069098" y="588304"/>
                </a:lnTo>
                <a:lnTo>
                  <a:pt x="930452" y="574667"/>
                </a:lnTo>
                <a:lnTo>
                  <a:pt x="932325" y="528386"/>
                </a:lnTo>
                <a:lnTo>
                  <a:pt x="928932" y="483162"/>
                </a:lnTo>
                <a:lnTo>
                  <a:pt x="920540" y="439319"/>
                </a:lnTo>
                <a:lnTo>
                  <a:pt x="907416" y="397183"/>
                </a:lnTo>
                <a:lnTo>
                  <a:pt x="889828" y="357080"/>
                </a:lnTo>
                <a:lnTo>
                  <a:pt x="868042" y="319333"/>
                </a:lnTo>
                <a:lnTo>
                  <a:pt x="842325" y="284268"/>
                </a:lnTo>
                <a:lnTo>
                  <a:pt x="812944" y="252211"/>
                </a:lnTo>
                <a:lnTo>
                  <a:pt x="780167" y="223487"/>
                </a:lnTo>
                <a:lnTo>
                  <a:pt x="744259" y="198421"/>
                </a:lnTo>
                <a:lnTo>
                  <a:pt x="705488" y="177338"/>
                </a:lnTo>
                <a:lnTo>
                  <a:pt x="664121" y="160564"/>
                </a:lnTo>
                <a:lnTo>
                  <a:pt x="620425" y="148423"/>
                </a:lnTo>
                <a:lnTo>
                  <a:pt x="574657" y="141240"/>
                </a:lnTo>
                <a:lnTo>
                  <a:pt x="528386" y="139368"/>
                </a:lnTo>
                <a:close/>
              </a:path>
              <a:path w="1071879" h="1071879">
                <a:moveTo>
                  <a:pt x="543307" y="932325"/>
                </a:moveTo>
                <a:lnTo>
                  <a:pt x="588531" y="928932"/>
                </a:lnTo>
                <a:lnTo>
                  <a:pt x="632374" y="920540"/>
                </a:lnTo>
                <a:lnTo>
                  <a:pt x="674510" y="907417"/>
                </a:lnTo>
                <a:lnTo>
                  <a:pt x="714614" y="889828"/>
                </a:lnTo>
                <a:lnTo>
                  <a:pt x="752360" y="868042"/>
                </a:lnTo>
                <a:lnTo>
                  <a:pt x="787425" y="842325"/>
                </a:lnTo>
                <a:lnTo>
                  <a:pt x="819482" y="812944"/>
                </a:lnTo>
                <a:lnTo>
                  <a:pt x="848206" y="780167"/>
                </a:lnTo>
                <a:lnTo>
                  <a:pt x="873272" y="744259"/>
                </a:lnTo>
                <a:lnTo>
                  <a:pt x="894355" y="705488"/>
                </a:lnTo>
                <a:lnTo>
                  <a:pt x="911129" y="664121"/>
                </a:lnTo>
                <a:lnTo>
                  <a:pt x="923270" y="620425"/>
                </a:lnTo>
                <a:lnTo>
                  <a:pt x="930452" y="574667"/>
                </a:lnTo>
                <a:lnTo>
                  <a:pt x="1069098" y="588306"/>
                </a:lnTo>
                <a:lnTo>
                  <a:pt x="1062144" y="636629"/>
                </a:lnTo>
                <a:lnTo>
                  <a:pt x="1051077" y="683314"/>
                </a:lnTo>
                <a:lnTo>
                  <a:pt x="1036104" y="728192"/>
                </a:lnTo>
                <a:lnTo>
                  <a:pt x="1017431" y="771093"/>
                </a:lnTo>
                <a:lnTo>
                  <a:pt x="995267" y="811848"/>
                </a:lnTo>
                <a:lnTo>
                  <a:pt x="969816" y="850286"/>
                </a:lnTo>
                <a:lnTo>
                  <a:pt x="941286" y="886239"/>
                </a:lnTo>
                <a:lnTo>
                  <a:pt x="909885" y="919536"/>
                </a:lnTo>
                <a:lnTo>
                  <a:pt x="895586" y="932325"/>
                </a:lnTo>
                <a:lnTo>
                  <a:pt x="543307" y="932325"/>
                </a:lnTo>
                <a:close/>
              </a:path>
              <a:path w="1071879" h="1071879">
                <a:moveTo>
                  <a:pt x="106024" y="854997"/>
                </a:moveTo>
                <a:lnTo>
                  <a:pt x="141241" y="497026"/>
                </a:lnTo>
                <a:lnTo>
                  <a:pt x="139368" y="543307"/>
                </a:lnTo>
                <a:lnTo>
                  <a:pt x="142761" y="588531"/>
                </a:lnTo>
                <a:lnTo>
                  <a:pt x="151153" y="632374"/>
                </a:lnTo>
                <a:lnTo>
                  <a:pt x="164277" y="674510"/>
                </a:lnTo>
                <a:lnTo>
                  <a:pt x="181865" y="714614"/>
                </a:lnTo>
                <a:lnTo>
                  <a:pt x="203651" y="752361"/>
                </a:lnTo>
                <a:lnTo>
                  <a:pt x="229368" y="787425"/>
                </a:lnTo>
                <a:lnTo>
                  <a:pt x="258749" y="819482"/>
                </a:lnTo>
                <a:lnTo>
                  <a:pt x="291526" y="848206"/>
                </a:lnTo>
                <a:lnTo>
                  <a:pt x="327434" y="873272"/>
                </a:lnTo>
                <a:lnTo>
                  <a:pt x="366205" y="894355"/>
                </a:lnTo>
                <a:lnTo>
                  <a:pt x="407572" y="911130"/>
                </a:lnTo>
                <a:lnTo>
                  <a:pt x="451268" y="923271"/>
                </a:lnTo>
                <a:lnTo>
                  <a:pt x="497036" y="930453"/>
                </a:lnTo>
                <a:lnTo>
                  <a:pt x="543307" y="932325"/>
                </a:lnTo>
                <a:lnTo>
                  <a:pt x="895586" y="932325"/>
                </a:lnTo>
                <a:lnTo>
                  <a:pt x="875817" y="950007"/>
                </a:lnTo>
                <a:lnTo>
                  <a:pt x="839292" y="977483"/>
                </a:lnTo>
                <a:lnTo>
                  <a:pt x="800514" y="1001794"/>
                </a:lnTo>
                <a:lnTo>
                  <a:pt x="759691" y="1022771"/>
                </a:lnTo>
                <a:lnTo>
                  <a:pt x="717030" y="1040243"/>
                </a:lnTo>
                <a:lnTo>
                  <a:pt x="672737" y="1054041"/>
                </a:lnTo>
                <a:lnTo>
                  <a:pt x="627020" y="1063996"/>
                </a:lnTo>
                <a:lnTo>
                  <a:pt x="580084" y="1069936"/>
                </a:lnTo>
                <a:lnTo>
                  <a:pt x="532138" y="1071694"/>
                </a:lnTo>
                <a:lnTo>
                  <a:pt x="483376" y="1069096"/>
                </a:lnTo>
                <a:lnTo>
                  <a:pt x="435064" y="1062144"/>
                </a:lnTo>
                <a:lnTo>
                  <a:pt x="388379" y="1051077"/>
                </a:lnTo>
                <a:lnTo>
                  <a:pt x="343501" y="1036104"/>
                </a:lnTo>
                <a:lnTo>
                  <a:pt x="300600" y="1017431"/>
                </a:lnTo>
                <a:lnTo>
                  <a:pt x="259845" y="995266"/>
                </a:lnTo>
                <a:lnTo>
                  <a:pt x="221407" y="969816"/>
                </a:lnTo>
                <a:lnTo>
                  <a:pt x="185454" y="941286"/>
                </a:lnTo>
                <a:lnTo>
                  <a:pt x="152157" y="909884"/>
                </a:lnTo>
                <a:lnTo>
                  <a:pt x="121686" y="875817"/>
                </a:lnTo>
                <a:lnTo>
                  <a:pt x="106024" y="854997"/>
                </a:lnTo>
                <a:close/>
              </a:path>
              <a:path w="1071879" h="1071879">
                <a:moveTo>
                  <a:pt x="2595" y="483391"/>
                </a:moveTo>
                <a:lnTo>
                  <a:pt x="9549" y="435064"/>
                </a:lnTo>
                <a:lnTo>
                  <a:pt x="20616" y="388379"/>
                </a:lnTo>
                <a:lnTo>
                  <a:pt x="35590" y="343501"/>
                </a:lnTo>
                <a:lnTo>
                  <a:pt x="54262" y="300600"/>
                </a:lnTo>
                <a:lnTo>
                  <a:pt x="76427" y="259845"/>
                </a:lnTo>
                <a:lnTo>
                  <a:pt x="101877" y="221406"/>
                </a:lnTo>
                <a:lnTo>
                  <a:pt x="130407" y="185454"/>
                </a:lnTo>
                <a:lnTo>
                  <a:pt x="161809" y="152157"/>
                </a:lnTo>
                <a:lnTo>
                  <a:pt x="195876" y="121686"/>
                </a:lnTo>
                <a:lnTo>
                  <a:pt x="232402" y="94210"/>
                </a:lnTo>
                <a:lnTo>
                  <a:pt x="271179" y="69898"/>
                </a:lnTo>
                <a:lnTo>
                  <a:pt x="312002" y="48922"/>
                </a:lnTo>
                <a:lnTo>
                  <a:pt x="354663" y="31450"/>
                </a:lnTo>
                <a:lnTo>
                  <a:pt x="398956" y="17652"/>
                </a:lnTo>
                <a:lnTo>
                  <a:pt x="444674" y="7697"/>
                </a:lnTo>
                <a:lnTo>
                  <a:pt x="491609" y="1757"/>
                </a:lnTo>
                <a:lnTo>
                  <a:pt x="539556" y="0"/>
                </a:lnTo>
                <a:lnTo>
                  <a:pt x="588297" y="2595"/>
                </a:lnTo>
                <a:lnTo>
                  <a:pt x="636629" y="9549"/>
                </a:lnTo>
                <a:lnTo>
                  <a:pt x="683314" y="20616"/>
                </a:lnTo>
                <a:lnTo>
                  <a:pt x="728192" y="35589"/>
                </a:lnTo>
                <a:lnTo>
                  <a:pt x="771094" y="54262"/>
                </a:lnTo>
                <a:lnTo>
                  <a:pt x="811849" y="76427"/>
                </a:lnTo>
                <a:lnTo>
                  <a:pt x="850287" y="101877"/>
                </a:lnTo>
                <a:lnTo>
                  <a:pt x="886240" y="130407"/>
                </a:lnTo>
                <a:lnTo>
                  <a:pt x="895742" y="139368"/>
                </a:lnTo>
                <a:lnTo>
                  <a:pt x="528386" y="139368"/>
                </a:lnTo>
                <a:lnTo>
                  <a:pt x="483162" y="142761"/>
                </a:lnTo>
                <a:lnTo>
                  <a:pt x="439320" y="151153"/>
                </a:lnTo>
                <a:lnTo>
                  <a:pt x="397184" y="164276"/>
                </a:lnTo>
                <a:lnTo>
                  <a:pt x="357080" y="181865"/>
                </a:lnTo>
                <a:lnTo>
                  <a:pt x="319333" y="203651"/>
                </a:lnTo>
                <a:lnTo>
                  <a:pt x="284268" y="229368"/>
                </a:lnTo>
                <a:lnTo>
                  <a:pt x="252211" y="258749"/>
                </a:lnTo>
                <a:lnTo>
                  <a:pt x="223487" y="291527"/>
                </a:lnTo>
                <a:lnTo>
                  <a:pt x="198421" y="327435"/>
                </a:lnTo>
                <a:lnTo>
                  <a:pt x="177338" y="366206"/>
                </a:lnTo>
                <a:lnTo>
                  <a:pt x="160563" y="407573"/>
                </a:lnTo>
                <a:lnTo>
                  <a:pt x="148422" y="451270"/>
                </a:lnTo>
                <a:lnTo>
                  <a:pt x="141241" y="497026"/>
                </a:lnTo>
                <a:lnTo>
                  <a:pt x="106024" y="854997"/>
                </a:lnTo>
                <a:lnTo>
                  <a:pt x="94210" y="839291"/>
                </a:lnTo>
                <a:lnTo>
                  <a:pt x="69899" y="800514"/>
                </a:lnTo>
                <a:lnTo>
                  <a:pt x="48922" y="759691"/>
                </a:lnTo>
                <a:lnTo>
                  <a:pt x="31450" y="717030"/>
                </a:lnTo>
                <a:lnTo>
                  <a:pt x="17652" y="672737"/>
                </a:lnTo>
                <a:lnTo>
                  <a:pt x="7697" y="627019"/>
                </a:lnTo>
                <a:lnTo>
                  <a:pt x="1757" y="580084"/>
                </a:lnTo>
                <a:lnTo>
                  <a:pt x="0" y="532137"/>
                </a:lnTo>
                <a:lnTo>
                  <a:pt x="2595" y="483391"/>
                </a:lnTo>
                <a:close/>
              </a:path>
            </a:pathLst>
          </a:custGeom>
          <a:solidFill>
            <a:srgbClr val="5270FF"/>
          </a:solidFill>
        </p:spPr>
        <p:txBody>
          <a:bodyPr wrap="square" lIns="0" tIns="0" rIns="0" bIns="0" rtlCol="0"/>
          <a:lstStyle/>
          <a:p>
            <a:pPr defTabSz="914445"/>
            <a:endParaRPr>
              <a:solidFill>
                <a:prstClr val="black"/>
              </a:solidFill>
              <a:latin typeface="Calibri"/>
            </a:endParaRPr>
          </a:p>
        </p:txBody>
      </p:sp>
      <p:sp>
        <p:nvSpPr>
          <p:cNvPr id="28" name="object 28"/>
          <p:cNvSpPr/>
          <p:nvPr/>
        </p:nvSpPr>
        <p:spPr>
          <a:xfrm>
            <a:off x="11846428" y="2798861"/>
            <a:ext cx="1057910" cy="1071245"/>
          </a:xfrm>
          <a:custGeom>
            <a:avLst/>
            <a:gdLst/>
            <a:ahLst/>
            <a:cxnLst/>
            <a:rect l="l" t="t" r="r" b="b"/>
            <a:pathLst>
              <a:path w="1057909" h="1071245">
                <a:moveTo>
                  <a:pt x="523310" y="931854"/>
                </a:moveTo>
                <a:lnTo>
                  <a:pt x="573469" y="930289"/>
                </a:lnTo>
                <a:lnTo>
                  <a:pt x="622145" y="922598"/>
                </a:lnTo>
                <a:lnTo>
                  <a:pt x="668894" y="909116"/>
                </a:lnTo>
                <a:lnTo>
                  <a:pt x="713272" y="890177"/>
                </a:lnTo>
                <a:lnTo>
                  <a:pt x="754835" y="866115"/>
                </a:lnTo>
                <a:lnTo>
                  <a:pt x="793139" y="837265"/>
                </a:lnTo>
                <a:lnTo>
                  <a:pt x="827741" y="803961"/>
                </a:lnTo>
                <a:lnTo>
                  <a:pt x="858196" y="766537"/>
                </a:lnTo>
                <a:lnTo>
                  <a:pt x="884062" y="725328"/>
                </a:lnTo>
                <a:lnTo>
                  <a:pt x="904893" y="680668"/>
                </a:lnTo>
                <a:lnTo>
                  <a:pt x="920247" y="632891"/>
                </a:lnTo>
                <a:lnTo>
                  <a:pt x="927046" y="615865"/>
                </a:lnTo>
                <a:lnTo>
                  <a:pt x="937844" y="601420"/>
                </a:lnTo>
                <a:lnTo>
                  <a:pt x="951986" y="590229"/>
                </a:lnTo>
                <a:lnTo>
                  <a:pt x="968820" y="582964"/>
                </a:lnTo>
                <a:lnTo>
                  <a:pt x="986965" y="580339"/>
                </a:lnTo>
                <a:lnTo>
                  <a:pt x="1004874" y="582468"/>
                </a:lnTo>
                <a:lnTo>
                  <a:pt x="1047691" y="614467"/>
                </a:lnTo>
                <a:lnTo>
                  <a:pt x="1057422" y="648884"/>
                </a:lnTo>
                <a:lnTo>
                  <a:pt x="1055298" y="667095"/>
                </a:lnTo>
                <a:lnTo>
                  <a:pt x="1040831" y="714835"/>
                </a:lnTo>
                <a:lnTo>
                  <a:pt x="1022297" y="760374"/>
                </a:lnTo>
                <a:lnTo>
                  <a:pt x="999933" y="803535"/>
                </a:lnTo>
                <a:lnTo>
                  <a:pt x="973975" y="844140"/>
                </a:lnTo>
                <a:lnTo>
                  <a:pt x="944660" y="882009"/>
                </a:lnTo>
                <a:lnTo>
                  <a:pt x="912224" y="916966"/>
                </a:lnTo>
                <a:lnTo>
                  <a:pt x="895722" y="931854"/>
                </a:lnTo>
                <a:lnTo>
                  <a:pt x="523310" y="931854"/>
                </a:lnTo>
                <a:close/>
              </a:path>
              <a:path w="1057909" h="1071245">
                <a:moveTo>
                  <a:pt x="525055" y="139140"/>
                </a:moveTo>
                <a:lnTo>
                  <a:pt x="895725" y="139140"/>
                </a:lnTo>
                <a:lnTo>
                  <a:pt x="942047" y="186042"/>
                </a:lnTo>
                <a:lnTo>
                  <a:pt x="972773" y="225339"/>
                </a:lnTo>
                <a:lnTo>
                  <a:pt x="985327" y="259140"/>
                </a:lnTo>
                <a:lnTo>
                  <a:pt x="984679" y="277164"/>
                </a:lnTo>
                <a:lnTo>
                  <a:pt x="956302" y="322463"/>
                </a:lnTo>
                <a:lnTo>
                  <a:pt x="922460" y="335015"/>
                </a:lnTo>
                <a:lnTo>
                  <a:pt x="904181" y="334319"/>
                </a:lnTo>
                <a:lnTo>
                  <a:pt x="886952" y="328988"/>
                </a:lnTo>
                <a:lnTo>
                  <a:pt x="871667" y="319415"/>
                </a:lnTo>
                <a:lnTo>
                  <a:pt x="859178" y="305992"/>
                </a:lnTo>
                <a:lnTo>
                  <a:pt x="827612" y="266980"/>
                </a:lnTo>
                <a:lnTo>
                  <a:pt x="792062" y="232853"/>
                </a:lnTo>
                <a:lnTo>
                  <a:pt x="753064" y="203761"/>
                </a:lnTo>
                <a:lnTo>
                  <a:pt x="711152" y="179856"/>
                </a:lnTo>
                <a:lnTo>
                  <a:pt x="666860" y="161290"/>
                </a:lnTo>
                <a:lnTo>
                  <a:pt x="620724" y="148215"/>
                </a:lnTo>
                <a:lnTo>
                  <a:pt x="573277" y="140781"/>
                </a:lnTo>
                <a:lnTo>
                  <a:pt x="525055" y="139140"/>
                </a:lnTo>
                <a:close/>
              </a:path>
              <a:path w="1057909" h="1071245">
                <a:moveTo>
                  <a:pt x="106116" y="855614"/>
                </a:moveTo>
                <a:lnTo>
                  <a:pt x="140189" y="509264"/>
                </a:lnTo>
                <a:lnTo>
                  <a:pt x="140006" y="558544"/>
                </a:lnTo>
                <a:lnTo>
                  <a:pt x="146103" y="608355"/>
                </a:lnTo>
                <a:lnTo>
                  <a:pt x="158401" y="657009"/>
                </a:lnTo>
                <a:lnTo>
                  <a:pt x="176362" y="702898"/>
                </a:lnTo>
                <a:lnTo>
                  <a:pt x="199566" y="745662"/>
                </a:lnTo>
                <a:lnTo>
                  <a:pt x="227591" y="784940"/>
                </a:lnTo>
                <a:lnTo>
                  <a:pt x="260014" y="820368"/>
                </a:lnTo>
                <a:lnTo>
                  <a:pt x="296415" y="851585"/>
                </a:lnTo>
                <a:lnTo>
                  <a:pt x="336370" y="878231"/>
                </a:lnTo>
                <a:lnTo>
                  <a:pt x="379459" y="899942"/>
                </a:lnTo>
                <a:lnTo>
                  <a:pt x="425260" y="916358"/>
                </a:lnTo>
                <a:lnTo>
                  <a:pt x="473351" y="927116"/>
                </a:lnTo>
                <a:lnTo>
                  <a:pt x="523310" y="931854"/>
                </a:lnTo>
                <a:lnTo>
                  <a:pt x="895722" y="931854"/>
                </a:lnTo>
                <a:lnTo>
                  <a:pt x="876904" y="948832"/>
                </a:lnTo>
                <a:lnTo>
                  <a:pt x="838937" y="977428"/>
                </a:lnTo>
                <a:lnTo>
                  <a:pt x="798558" y="1002577"/>
                </a:lnTo>
                <a:lnTo>
                  <a:pt x="756004" y="1024101"/>
                </a:lnTo>
                <a:lnTo>
                  <a:pt x="711513" y="1041820"/>
                </a:lnTo>
                <a:lnTo>
                  <a:pt x="665320" y="1055558"/>
                </a:lnTo>
                <a:lnTo>
                  <a:pt x="617662" y="1065136"/>
                </a:lnTo>
                <a:lnTo>
                  <a:pt x="568776" y="1070376"/>
                </a:lnTo>
                <a:lnTo>
                  <a:pt x="518897" y="1071099"/>
                </a:lnTo>
                <a:lnTo>
                  <a:pt x="469165" y="1067219"/>
                </a:lnTo>
                <a:lnTo>
                  <a:pt x="420709" y="1058894"/>
                </a:lnTo>
                <a:lnTo>
                  <a:pt x="373753" y="1046317"/>
                </a:lnTo>
                <a:lnTo>
                  <a:pt x="328522" y="1029682"/>
                </a:lnTo>
                <a:lnTo>
                  <a:pt x="285242" y="1009180"/>
                </a:lnTo>
                <a:lnTo>
                  <a:pt x="244137" y="985005"/>
                </a:lnTo>
                <a:lnTo>
                  <a:pt x="205432" y="957349"/>
                </a:lnTo>
                <a:lnTo>
                  <a:pt x="169351" y="926406"/>
                </a:lnTo>
                <a:lnTo>
                  <a:pt x="136120" y="892367"/>
                </a:lnTo>
                <a:lnTo>
                  <a:pt x="106116" y="855614"/>
                </a:lnTo>
                <a:close/>
              </a:path>
              <a:path w="1057909" h="1071245">
                <a:moveTo>
                  <a:pt x="2163" y="487737"/>
                </a:moveTo>
                <a:lnTo>
                  <a:pt x="8740" y="439110"/>
                </a:lnTo>
                <a:lnTo>
                  <a:pt x="19472" y="392438"/>
                </a:lnTo>
                <a:lnTo>
                  <a:pt x="34259" y="347101"/>
                </a:lnTo>
                <a:lnTo>
                  <a:pt x="52961" y="303361"/>
                </a:lnTo>
                <a:lnTo>
                  <a:pt x="75437" y="261479"/>
                </a:lnTo>
                <a:lnTo>
                  <a:pt x="101548" y="221715"/>
                </a:lnTo>
                <a:lnTo>
                  <a:pt x="131153" y="184331"/>
                </a:lnTo>
                <a:lnTo>
                  <a:pt x="164112" y="149587"/>
                </a:lnTo>
                <a:lnTo>
                  <a:pt x="200286" y="117744"/>
                </a:lnTo>
                <a:lnTo>
                  <a:pt x="239535" y="89064"/>
                </a:lnTo>
                <a:lnTo>
                  <a:pt x="281718" y="63806"/>
                </a:lnTo>
                <a:lnTo>
                  <a:pt x="326695" y="42233"/>
                </a:lnTo>
                <a:lnTo>
                  <a:pt x="373470" y="24901"/>
                </a:lnTo>
                <a:lnTo>
                  <a:pt x="420951" y="12138"/>
                </a:lnTo>
                <a:lnTo>
                  <a:pt x="468853" y="3865"/>
                </a:lnTo>
                <a:lnTo>
                  <a:pt x="516890" y="0"/>
                </a:lnTo>
                <a:lnTo>
                  <a:pt x="564514" y="459"/>
                </a:lnTo>
                <a:lnTo>
                  <a:pt x="612232" y="5171"/>
                </a:lnTo>
                <a:lnTo>
                  <a:pt x="658967" y="14046"/>
                </a:lnTo>
                <a:lnTo>
                  <a:pt x="704698" y="27007"/>
                </a:lnTo>
                <a:lnTo>
                  <a:pt x="749140" y="43972"/>
                </a:lnTo>
                <a:lnTo>
                  <a:pt x="792009" y="64862"/>
                </a:lnTo>
                <a:lnTo>
                  <a:pt x="833019" y="89594"/>
                </a:lnTo>
                <a:lnTo>
                  <a:pt x="871885" y="118088"/>
                </a:lnTo>
                <a:lnTo>
                  <a:pt x="895725" y="139140"/>
                </a:lnTo>
                <a:lnTo>
                  <a:pt x="525055" y="139140"/>
                </a:lnTo>
                <a:lnTo>
                  <a:pt x="476592" y="143445"/>
                </a:lnTo>
                <a:lnTo>
                  <a:pt x="428423" y="153845"/>
                </a:lnTo>
                <a:lnTo>
                  <a:pt x="381081" y="170494"/>
                </a:lnTo>
                <a:lnTo>
                  <a:pt x="336202" y="192949"/>
                </a:lnTo>
                <a:lnTo>
                  <a:pt x="295238" y="220343"/>
                </a:lnTo>
                <a:lnTo>
                  <a:pt x="258453" y="252187"/>
                </a:lnTo>
                <a:lnTo>
                  <a:pt x="226108" y="287990"/>
                </a:lnTo>
                <a:lnTo>
                  <a:pt x="198466" y="327263"/>
                </a:lnTo>
                <a:lnTo>
                  <a:pt x="175791" y="369517"/>
                </a:lnTo>
                <a:lnTo>
                  <a:pt x="158344" y="414261"/>
                </a:lnTo>
                <a:lnTo>
                  <a:pt x="146390" y="461007"/>
                </a:lnTo>
                <a:lnTo>
                  <a:pt x="140189" y="509264"/>
                </a:lnTo>
                <a:lnTo>
                  <a:pt x="106116" y="855614"/>
                </a:lnTo>
                <a:lnTo>
                  <a:pt x="105963" y="855427"/>
                </a:lnTo>
                <a:lnTo>
                  <a:pt x="79105" y="815777"/>
                </a:lnTo>
                <a:lnTo>
                  <a:pt x="55771" y="773610"/>
                </a:lnTo>
                <a:lnTo>
                  <a:pt x="36185" y="729119"/>
                </a:lnTo>
                <a:lnTo>
                  <a:pt x="20572" y="682498"/>
                </a:lnTo>
                <a:lnTo>
                  <a:pt x="9158" y="633938"/>
                </a:lnTo>
                <a:lnTo>
                  <a:pt x="2271" y="584532"/>
                </a:lnTo>
                <a:lnTo>
                  <a:pt x="0" y="535418"/>
                </a:lnTo>
                <a:lnTo>
                  <a:pt x="2163" y="487737"/>
                </a:lnTo>
                <a:close/>
              </a:path>
            </a:pathLst>
          </a:custGeom>
          <a:solidFill>
            <a:srgbClr val="FFFFFF"/>
          </a:solidFill>
        </p:spPr>
        <p:txBody>
          <a:bodyPr wrap="square" lIns="0" tIns="0" rIns="0" bIns="0" rtlCol="0"/>
          <a:lstStyle/>
          <a:p>
            <a:pPr defTabSz="914445"/>
            <a:endParaRPr>
              <a:solidFill>
                <a:prstClr val="black"/>
              </a:solidFill>
              <a:latin typeface="Calibri"/>
            </a:endParaRPr>
          </a:p>
        </p:txBody>
      </p:sp>
      <p:sp>
        <p:nvSpPr>
          <p:cNvPr id="29" name="object 29"/>
          <p:cNvSpPr/>
          <p:nvPr/>
        </p:nvSpPr>
        <p:spPr>
          <a:xfrm>
            <a:off x="11661005" y="4784401"/>
            <a:ext cx="5346701" cy="1896569"/>
          </a:xfrm>
          <a:custGeom>
            <a:avLst/>
            <a:gdLst/>
            <a:ahLst/>
            <a:cxnLst/>
            <a:rect l="l" t="t" r="r" b="b"/>
            <a:pathLst>
              <a:path w="5346700" h="1469389">
                <a:moveTo>
                  <a:pt x="5346288" y="1469221"/>
                </a:moveTo>
                <a:lnTo>
                  <a:pt x="0" y="1469221"/>
                </a:lnTo>
                <a:lnTo>
                  <a:pt x="0" y="0"/>
                </a:lnTo>
                <a:lnTo>
                  <a:pt x="5346288" y="0"/>
                </a:lnTo>
                <a:lnTo>
                  <a:pt x="5346288" y="1469221"/>
                </a:lnTo>
                <a:close/>
              </a:path>
            </a:pathLst>
          </a:custGeom>
          <a:solidFill>
            <a:srgbClr val="003378"/>
          </a:solidFill>
        </p:spPr>
        <p:txBody>
          <a:bodyPr wrap="square" lIns="0" tIns="0" rIns="0" bIns="0" rtlCol="0"/>
          <a:lstStyle/>
          <a:p>
            <a:pPr marR="5081" defTabSz="914445">
              <a:lnSpc>
                <a:spcPts val="2780"/>
              </a:lnSpc>
              <a:spcBef>
                <a:spcPts val="675"/>
              </a:spcBef>
              <a:defRPr/>
            </a:pPr>
            <a:r>
              <a:rPr lang="en-US" sz="2801" b="1" spc="210" dirty="0">
                <a:solidFill>
                  <a:srgbClr val="FFFFFF"/>
                </a:solidFill>
                <a:latin typeface="Calibri"/>
                <a:cs typeface="Calibri"/>
              </a:rPr>
              <a:t>   </a:t>
            </a:r>
          </a:p>
          <a:p>
            <a:pPr marR="5081" defTabSz="914445">
              <a:lnSpc>
                <a:spcPts val="2780"/>
              </a:lnSpc>
              <a:spcBef>
                <a:spcPts val="675"/>
              </a:spcBef>
              <a:defRPr/>
            </a:pPr>
            <a:r>
              <a:rPr lang="en-US" sz="2801" b="1" spc="210" dirty="0">
                <a:solidFill>
                  <a:srgbClr val="FFFFFF"/>
                </a:solidFill>
                <a:latin typeface="Calibri"/>
                <a:cs typeface="Calibri"/>
              </a:rPr>
              <a:t>               New Laws</a:t>
            </a:r>
            <a:endParaRPr lang="en-US" sz="2801" dirty="0">
              <a:solidFill>
                <a:prstClr val="black"/>
              </a:solidFill>
              <a:latin typeface="Calibri"/>
              <a:cs typeface="Calibri"/>
            </a:endParaRPr>
          </a:p>
        </p:txBody>
      </p:sp>
      <p:sp>
        <p:nvSpPr>
          <p:cNvPr id="30" name="object 30"/>
          <p:cNvSpPr/>
          <p:nvPr/>
        </p:nvSpPr>
        <p:spPr>
          <a:xfrm>
            <a:off x="11885004" y="4988696"/>
            <a:ext cx="1071881" cy="1071881"/>
          </a:xfrm>
          <a:custGeom>
            <a:avLst/>
            <a:gdLst/>
            <a:ahLst/>
            <a:cxnLst/>
            <a:rect l="l" t="t" r="r" b="b"/>
            <a:pathLst>
              <a:path w="1071879" h="1071879">
                <a:moveTo>
                  <a:pt x="528386" y="139368"/>
                </a:moveTo>
                <a:lnTo>
                  <a:pt x="895742" y="139368"/>
                </a:lnTo>
                <a:lnTo>
                  <a:pt x="950008" y="195876"/>
                </a:lnTo>
                <a:lnTo>
                  <a:pt x="977484" y="232402"/>
                </a:lnTo>
                <a:lnTo>
                  <a:pt x="1001795" y="271179"/>
                </a:lnTo>
                <a:lnTo>
                  <a:pt x="1022771" y="312002"/>
                </a:lnTo>
                <a:lnTo>
                  <a:pt x="1040244" y="354663"/>
                </a:lnTo>
                <a:lnTo>
                  <a:pt x="1054042" y="398956"/>
                </a:lnTo>
                <a:lnTo>
                  <a:pt x="1063996" y="444673"/>
                </a:lnTo>
                <a:lnTo>
                  <a:pt x="1069936" y="491609"/>
                </a:lnTo>
                <a:lnTo>
                  <a:pt x="1071694" y="539555"/>
                </a:lnTo>
                <a:lnTo>
                  <a:pt x="1069098" y="588302"/>
                </a:lnTo>
                <a:lnTo>
                  <a:pt x="930452" y="574667"/>
                </a:lnTo>
                <a:lnTo>
                  <a:pt x="932325" y="528386"/>
                </a:lnTo>
                <a:lnTo>
                  <a:pt x="928932" y="483162"/>
                </a:lnTo>
                <a:lnTo>
                  <a:pt x="920540" y="439319"/>
                </a:lnTo>
                <a:lnTo>
                  <a:pt x="907416" y="397183"/>
                </a:lnTo>
                <a:lnTo>
                  <a:pt x="889828" y="357079"/>
                </a:lnTo>
                <a:lnTo>
                  <a:pt x="868042" y="319333"/>
                </a:lnTo>
                <a:lnTo>
                  <a:pt x="842325" y="284268"/>
                </a:lnTo>
                <a:lnTo>
                  <a:pt x="812944" y="252211"/>
                </a:lnTo>
                <a:lnTo>
                  <a:pt x="780167" y="223487"/>
                </a:lnTo>
                <a:lnTo>
                  <a:pt x="744259" y="198421"/>
                </a:lnTo>
                <a:lnTo>
                  <a:pt x="705488" y="177338"/>
                </a:lnTo>
                <a:lnTo>
                  <a:pt x="664121" y="160563"/>
                </a:lnTo>
                <a:lnTo>
                  <a:pt x="620425" y="148423"/>
                </a:lnTo>
                <a:lnTo>
                  <a:pt x="574656" y="141240"/>
                </a:lnTo>
                <a:lnTo>
                  <a:pt x="528386" y="139368"/>
                </a:lnTo>
                <a:close/>
              </a:path>
              <a:path w="1071879" h="1071879">
                <a:moveTo>
                  <a:pt x="543307" y="932325"/>
                </a:moveTo>
                <a:lnTo>
                  <a:pt x="588531" y="928932"/>
                </a:lnTo>
                <a:lnTo>
                  <a:pt x="632374" y="920540"/>
                </a:lnTo>
                <a:lnTo>
                  <a:pt x="674510" y="907417"/>
                </a:lnTo>
                <a:lnTo>
                  <a:pt x="714614" y="889828"/>
                </a:lnTo>
                <a:lnTo>
                  <a:pt x="752360" y="868042"/>
                </a:lnTo>
                <a:lnTo>
                  <a:pt x="787425" y="842325"/>
                </a:lnTo>
                <a:lnTo>
                  <a:pt x="819482" y="812944"/>
                </a:lnTo>
                <a:lnTo>
                  <a:pt x="848206" y="780167"/>
                </a:lnTo>
                <a:lnTo>
                  <a:pt x="873272" y="744259"/>
                </a:lnTo>
                <a:lnTo>
                  <a:pt x="894355" y="705488"/>
                </a:lnTo>
                <a:lnTo>
                  <a:pt x="911129" y="664121"/>
                </a:lnTo>
                <a:lnTo>
                  <a:pt x="923270" y="620424"/>
                </a:lnTo>
                <a:lnTo>
                  <a:pt x="930452" y="574667"/>
                </a:lnTo>
                <a:lnTo>
                  <a:pt x="1069098" y="588306"/>
                </a:lnTo>
                <a:lnTo>
                  <a:pt x="1062144" y="636629"/>
                </a:lnTo>
                <a:lnTo>
                  <a:pt x="1051077" y="683314"/>
                </a:lnTo>
                <a:lnTo>
                  <a:pt x="1036104" y="728192"/>
                </a:lnTo>
                <a:lnTo>
                  <a:pt x="1017431" y="771093"/>
                </a:lnTo>
                <a:lnTo>
                  <a:pt x="995267" y="811848"/>
                </a:lnTo>
                <a:lnTo>
                  <a:pt x="969816" y="850286"/>
                </a:lnTo>
                <a:lnTo>
                  <a:pt x="941286" y="886239"/>
                </a:lnTo>
                <a:lnTo>
                  <a:pt x="909885" y="919536"/>
                </a:lnTo>
                <a:lnTo>
                  <a:pt x="895586" y="932325"/>
                </a:lnTo>
                <a:lnTo>
                  <a:pt x="543307" y="932325"/>
                </a:lnTo>
                <a:close/>
              </a:path>
              <a:path w="1071879" h="1071879">
                <a:moveTo>
                  <a:pt x="106024" y="854997"/>
                </a:moveTo>
                <a:lnTo>
                  <a:pt x="141241" y="497026"/>
                </a:lnTo>
                <a:lnTo>
                  <a:pt x="139368" y="543307"/>
                </a:lnTo>
                <a:lnTo>
                  <a:pt x="142761" y="588531"/>
                </a:lnTo>
                <a:lnTo>
                  <a:pt x="151153" y="632374"/>
                </a:lnTo>
                <a:lnTo>
                  <a:pt x="164277" y="674510"/>
                </a:lnTo>
                <a:lnTo>
                  <a:pt x="181865" y="714614"/>
                </a:lnTo>
                <a:lnTo>
                  <a:pt x="203651" y="752361"/>
                </a:lnTo>
                <a:lnTo>
                  <a:pt x="229368" y="787425"/>
                </a:lnTo>
                <a:lnTo>
                  <a:pt x="258749" y="819482"/>
                </a:lnTo>
                <a:lnTo>
                  <a:pt x="291526" y="848206"/>
                </a:lnTo>
                <a:lnTo>
                  <a:pt x="327434" y="873272"/>
                </a:lnTo>
                <a:lnTo>
                  <a:pt x="366205" y="894355"/>
                </a:lnTo>
                <a:lnTo>
                  <a:pt x="407572" y="911130"/>
                </a:lnTo>
                <a:lnTo>
                  <a:pt x="451268" y="923271"/>
                </a:lnTo>
                <a:lnTo>
                  <a:pt x="497038" y="930453"/>
                </a:lnTo>
                <a:lnTo>
                  <a:pt x="543307" y="932325"/>
                </a:lnTo>
                <a:lnTo>
                  <a:pt x="895586" y="932325"/>
                </a:lnTo>
                <a:lnTo>
                  <a:pt x="875817" y="950007"/>
                </a:lnTo>
                <a:lnTo>
                  <a:pt x="839292" y="977483"/>
                </a:lnTo>
                <a:lnTo>
                  <a:pt x="800514" y="1001794"/>
                </a:lnTo>
                <a:lnTo>
                  <a:pt x="759691" y="1022771"/>
                </a:lnTo>
                <a:lnTo>
                  <a:pt x="717030" y="1040243"/>
                </a:lnTo>
                <a:lnTo>
                  <a:pt x="672737" y="1054041"/>
                </a:lnTo>
                <a:lnTo>
                  <a:pt x="627020" y="1063996"/>
                </a:lnTo>
                <a:lnTo>
                  <a:pt x="580084" y="1069936"/>
                </a:lnTo>
                <a:lnTo>
                  <a:pt x="532138" y="1071694"/>
                </a:lnTo>
                <a:lnTo>
                  <a:pt x="483398" y="1069099"/>
                </a:lnTo>
                <a:lnTo>
                  <a:pt x="435064" y="1062144"/>
                </a:lnTo>
                <a:lnTo>
                  <a:pt x="388379" y="1051077"/>
                </a:lnTo>
                <a:lnTo>
                  <a:pt x="343501" y="1036104"/>
                </a:lnTo>
                <a:lnTo>
                  <a:pt x="300600" y="1017431"/>
                </a:lnTo>
                <a:lnTo>
                  <a:pt x="259845" y="995266"/>
                </a:lnTo>
                <a:lnTo>
                  <a:pt x="221407" y="969816"/>
                </a:lnTo>
                <a:lnTo>
                  <a:pt x="185454" y="941286"/>
                </a:lnTo>
                <a:lnTo>
                  <a:pt x="152157" y="909884"/>
                </a:lnTo>
                <a:lnTo>
                  <a:pt x="121686" y="875817"/>
                </a:lnTo>
                <a:lnTo>
                  <a:pt x="106024" y="854997"/>
                </a:lnTo>
                <a:close/>
              </a:path>
              <a:path w="1071879" h="1071879">
                <a:moveTo>
                  <a:pt x="2595" y="483386"/>
                </a:moveTo>
                <a:lnTo>
                  <a:pt x="9549" y="435064"/>
                </a:lnTo>
                <a:lnTo>
                  <a:pt x="20616" y="388379"/>
                </a:lnTo>
                <a:lnTo>
                  <a:pt x="35590" y="343501"/>
                </a:lnTo>
                <a:lnTo>
                  <a:pt x="54262" y="300600"/>
                </a:lnTo>
                <a:lnTo>
                  <a:pt x="76427" y="259845"/>
                </a:lnTo>
                <a:lnTo>
                  <a:pt x="101877" y="221406"/>
                </a:lnTo>
                <a:lnTo>
                  <a:pt x="130407" y="185454"/>
                </a:lnTo>
                <a:lnTo>
                  <a:pt x="161809" y="152157"/>
                </a:lnTo>
                <a:lnTo>
                  <a:pt x="195876" y="121686"/>
                </a:lnTo>
                <a:lnTo>
                  <a:pt x="232402" y="94210"/>
                </a:lnTo>
                <a:lnTo>
                  <a:pt x="271179" y="69898"/>
                </a:lnTo>
                <a:lnTo>
                  <a:pt x="312002" y="48922"/>
                </a:lnTo>
                <a:lnTo>
                  <a:pt x="354663" y="31450"/>
                </a:lnTo>
                <a:lnTo>
                  <a:pt x="398956" y="17652"/>
                </a:lnTo>
                <a:lnTo>
                  <a:pt x="444674" y="7697"/>
                </a:lnTo>
                <a:lnTo>
                  <a:pt x="491609" y="1757"/>
                </a:lnTo>
                <a:lnTo>
                  <a:pt x="539556" y="0"/>
                </a:lnTo>
                <a:lnTo>
                  <a:pt x="588318" y="2597"/>
                </a:lnTo>
                <a:lnTo>
                  <a:pt x="636629" y="9549"/>
                </a:lnTo>
                <a:lnTo>
                  <a:pt x="683314" y="20616"/>
                </a:lnTo>
                <a:lnTo>
                  <a:pt x="728192" y="35589"/>
                </a:lnTo>
                <a:lnTo>
                  <a:pt x="771094" y="54262"/>
                </a:lnTo>
                <a:lnTo>
                  <a:pt x="811849" y="76427"/>
                </a:lnTo>
                <a:lnTo>
                  <a:pt x="850287" y="101877"/>
                </a:lnTo>
                <a:lnTo>
                  <a:pt x="886240" y="130407"/>
                </a:lnTo>
                <a:lnTo>
                  <a:pt x="895742" y="139368"/>
                </a:lnTo>
                <a:lnTo>
                  <a:pt x="528386" y="139368"/>
                </a:lnTo>
                <a:lnTo>
                  <a:pt x="483162" y="142761"/>
                </a:lnTo>
                <a:lnTo>
                  <a:pt x="439320" y="151153"/>
                </a:lnTo>
                <a:lnTo>
                  <a:pt x="397184" y="164276"/>
                </a:lnTo>
                <a:lnTo>
                  <a:pt x="357080" y="181865"/>
                </a:lnTo>
                <a:lnTo>
                  <a:pt x="319333" y="203651"/>
                </a:lnTo>
                <a:lnTo>
                  <a:pt x="284268" y="229368"/>
                </a:lnTo>
                <a:lnTo>
                  <a:pt x="252211" y="258749"/>
                </a:lnTo>
                <a:lnTo>
                  <a:pt x="223487" y="291527"/>
                </a:lnTo>
                <a:lnTo>
                  <a:pt x="198421" y="327435"/>
                </a:lnTo>
                <a:lnTo>
                  <a:pt x="177338" y="366206"/>
                </a:lnTo>
                <a:lnTo>
                  <a:pt x="160563" y="407573"/>
                </a:lnTo>
                <a:lnTo>
                  <a:pt x="148422" y="451270"/>
                </a:lnTo>
                <a:lnTo>
                  <a:pt x="141241" y="497026"/>
                </a:lnTo>
                <a:lnTo>
                  <a:pt x="106024" y="854997"/>
                </a:lnTo>
                <a:lnTo>
                  <a:pt x="94210" y="839291"/>
                </a:lnTo>
                <a:lnTo>
                  <a:pt x="69899" y="800514"/>
                </a:lnTo>
                <a:lnTo>
                  <a:pt x="48922" y="759691"/>
                </a:lnTo>
                <a:lnTo>
                  <a:pt x="31450" y="717030"/>
                </a:lnTo>
                <a:lnTo>
                  <a:pt x="17652" y="672737"/>
                </a:lnTo>
                <a:lnTo>
                  <a:pt x="7697" y="627020"/>
                </a:lnTo>
                <a:lnTo>
                  <a:pt x="1757" y="580084"/>
                </a:lnTo>
                <a:lnTo>
                  <a:pt x="0" y="532137"/>
                </a:lnTo>
                <a:lnTo>
                  <a:pt x="2595" y="483386"/>
                </a:lnTo>
                <a:close/>
              </a:path>
            </a:pathLst>
          </a:custGeom>
          <a:solidFill>
            <a:srgbClr val="5270FF"/>
          </a:solidFill>
        </p:spPr>
        <p:txBody>
          <a:bodyPr wrap="square" lIns="0" tIns="0" rIns="0" bIns="0" rtlCol="0"/>
          <a:lstStyle/>
          <a:p>
            <a:pPr defTabSz="914445"/>
            <a:endParaRPr>
              <a:solidFill>
                <a:prstClr val="black"/>
              </a:solidFill>
              <a:latin typeface="Calibri"/>
            </a:endParaRPr>
          </a:p>
        </p:txBody>
      </p:sp>
      <p:sp>
        <p:nvSpPr>
          <p:cNvPr id="31" name="object 31"/>
          <p:cNvSpPr/>
          <p:nvPr/>
        </p:nvSpPr>
        <p:spPr>
          <a:xfrm>
            <a:off x="11898765" y="4978165"/>
            <a:ext cx="1057910" cy="1071245"/>
          </a:xfrm>
          <a:custGeom>
            <a:avLst/>
            <a:gdLst/>
            <a:ahLst/>
            <a:cxnLst/>
            <a:rect l="l" t="t" r="r" b="b"/>
            <a:pathLst>
              <a:path w="1057909" h="1071245">
                <a:moveTo>
                  <a:pt x="523310" y="931855"/>
                </a:moveTo>
                <a:lnTo>
                  <a:pt x="573469" y="930289"/>
                </a:lnTo>
                <a:lnTo>
                  <a:pt x="622145" y="922598"/>
                </a:lnTo>
                <a:lnTo>
                  <a:pt x="668894" y="909116"/>
                </a:lnTo>
                <a:lnTo>
                  <a:pt x="713272" y="890177"/>
                </a:lnTo>
                <a:lnTo>
                  <a:pt x="754835" y="866115"/>
                </a:lnTo>
                <a:lnTo>
                  <a:pt x="793139" y="837265"/>
                </a:lnTo>
                <a:lnTo>
                  <a:pt x="827741" y="803961"/>
                </a:lnTo>
                <a:lnTo>
                  <a:pt x="858196" y="766538"/>
                </a:lnTo>
                <a:lnTo>
                  <a:pt x="884062" y="725329"/>
                </a:lnTo>
                <a:lnTo>
                  <a:pt x="904893" y="680668"/>
                </a:lnTo>
                <a:lnTo>
                  <a:pt x="920247" y="632892"/>
                </a:lnTo>
                <a:lnTo>
                  <a:pt x="927046" y="615865"/>
                </a:lnTo>
                <a:lnTo>
                  <a:pt x="937844" y="601420"/>
                </a:lnTo>
                <a:lnTo>
                  <a:pt x="951986" y="590229"/>
                </a:lnTo>
                <a:lnTo>
                  <a:pt x="968820" y="582964"/>
                </a:lnTo>
                <a:lnTo>
                  <a:pt x="986965" y="580339"/>
                </a:lnTo>
                <a:lnTo>
                  <a:pt x="1004874" y="582468"/>
                </a:lnTo>
                <a:lnTo>
                  <a:pt x="1047691" y="614467"/>
                </a:lnTo>
                <a:lnTo>
                  <a:pt x="1057422" y="648885"/>
                </a:lnTo>
                <a:lnTo>
                  <a:pt x="1055298" y="667095"/>
                </a:lnTo>
                <a:lnTo>
                  <a:pt x="1040831" y="714835"/>
                </a:lnTo>
                <a:lnTo>
                  <a:pt x="1022297" y="760374"/>
                </a:lnTo>
                <a:lnTo>
                  <a:pt x="999933" y="803535"/>
                </a:lnTo>
                <a:lnTo>
                  <a:pt x="973975" y="844140"/>
                </a:lnTo>
                <a:lnTo>
                  <a:pt x="944660" y="882009"/>
                </a:lnTo>
                <a:lnTo>
                  <a:pt x="912224" y="916966"/>
                </a:lnTo>
                <a:lnTo>
                  <a:pt x="895722" y="931855"/>
                </a:lnTo>
                <a:lnTo>
                  <a:pt x="523310" y="931855"/>
                </a:lnTo>
                <a:close/>
              </a:path>
              <a:path w="1057909" h="1071245">
                <a:moveTo>
                  <a:pt x="525055" y="139141"/>
                </a:moveTo>
                <a:lnTo>
                  <a:pt x="895725" y="139141"/>
                </a:lnTo>
                <a:lnTo>
                  <a:pt x="942047" y="186042"/>
                </a:lnTo>
                <a:lnTo>
                  <a:pt x="972773" y="225339"/>
                </a:lnTo>
                <a:lnTo>
                  <a:pt x="985327" y="259140"/>
                </a:lnTo>
                <a:lnTo>
                  <a:pt x="984679" y="277164"/>
                </a:lnTo>
                <a:lnTo>
                  <a:pt x="956302" y="322463"/>
                </a:lnTo>
                <a:lnTo>
                  <a:pt x="922460" y="335015"/>
                </a:lnTo>
                <a:lnTo>
                  <a:pt x="904181" y="334319"/>
                </a:lnTo>
                <a:lnTo>
                  <a:pt x="886952" y="328988"/>
                </a:lnTo>
                <a:lnTo>
                  <a:pt x="871667" y="319416"/>
                </a:lnTo>
                <a:lnTo>
                  <a:pt x="859178" y="305992"/>
                </a:lnTo>
                <a:lnTo>
                  <a:pt x="827612" y="266980"/>
                </a:lnTo>
                <a:lnTo>
                  <a:pt x="792062" y="232853"/>
                </a:lnTo>
                <a:lnTo>
                  <a:pt x="753064" y="203761"/>
                </a:lnTo>
                <a:lnTo>
                  <a:pt x="711152" y="179856"/>
                </a:lnTo>
                <a:lnTo>
                  <a:pt x="666860" y="161290"/>
                </a:lnTo>
                <a:lnTo>
                  <a:pt x="620724" y="148215"/>
                </a:lnTo>
                <a:lnTo>
                  <a:pt x="573277" y="140781"/>
                </a:lnTo>
                <a:lnTo>
                  <a:pt x="525055" y="139141"/>
                </a:lnTo>
                <a:close/>
              </a:path>
              <a:path w="1057909" h="1071245">
                <a:moveTo>
                  <a:pt x="106116" y="855615"/>
                </a:moveTo>
                <a:lnTo>
                  <a:pt x="140189" y="509264"/>
                </a:lnTo>
                <a:lnTo>
                  <a:pt x="140006" y="558544"/>
                </a:lnTo>
                <a:lnTo>
                  <a:pt x="146103" y="608355"/>
                </a:lnTo>
                <a:lnTo>
                  <a:pt x="158401" y="657009"/>
                </a:lnTo>
                <a:lnTo>
                  <a:pt x="176362" y="702898"/>
                </a:lnTo>
                <a:lnTo>
                  <a:pt x="199566" y="745663"/>
                </a:lnTo>
                <a:lnTo>
                  <a:pt x="227591" y="784940"/>
                </a:lnTo>
                <a:lnTo>
                  <a:pt x="260014" y="820368"/>
                </a:lnTo>
                <a:lnTo>
                  <a:pt x="296415" y="851586"/>
                </a:lnTo>
                <a:lnTo>
                  <a:pt x="336370" y="878231"/>
                </a:lnTo>
                <a:lnTo>
                  <a:pt x="379459" y="899942"/>
                </a:lnTo>
                <a:lnTo>
                  <a:pt x="425260" y="916358"/>
                </a:lnTo>
                <a:lnTo>
                  <a:pt x="473351" y="927116"/>
                </a:lnTo>
                <a:lnTo>
                  <a:pt x="523310" y="931855"/>
                </a:lnTo>
                <a:lnTo>
                  <a:pt x="895722" y="931855"/>
                </a:lnTo>
                <a:lnTo>
                  <a:pt x="876904" y="948832"/>
                </a:lnTo>
                <a:lnTo>
                  <a:pt x="838937" y="977428"/>
                </a:lnTo>
                <a:lnTo>
                  <a:pt x="798558" y="1002577"/>
                </a:lnTo>
                <a:lnTo>
                  <a:pt x="756004" y="1024101"/>
                </a:lnTo>
                <a:lnTo>
                  <a:pt x="711513" y="1041820"/>
                </a:lnTo>
                <a:lnTo>
                  <a:pt x="665320" y="1055558"/>
                </a:lnTo>
                <a:lnTo>
                  <a:pt x="617662" y="1065136"/>
                </a:lnTo>
                <a:lnTo>
                  <a:pt x="568776" y="1070376"/>
                </a:lnTo>
                <a:lnTo>
                  <a:pt x="518897" y="1071099"/>
                </a:lnTo>
                <a:lnTo>
                  <a:pt x="469165" y="1067219"/>
                </a:lnTo>
                <a:lnTo>
                  <a:pt x="420709" y="1058894"/>
                </a:lnTo>
                <a:lnTo>
                  <a:pt x="373753" y="1046317"/>
                </a:lnTo>
                <a:lnTo>
                  <a:pt x="328522" y="1029682"/>
                </a:lnTo>
                <a:lnTo>
                  <a:pt x="285242" y="1009180"/>
                </a:lnTo>
                <a:lnTo>
                  <a:pt x="244137" y="985005"/>
                </a:lnTo>
                <a:lnTo>
                  <a:pt x="205432" y="957349"/>
                </a:lnTo>
                <a:lnTo>
                  <a:pt x="169351" y="926406"/>
                </a:lnTo>
                <a:lnTo>
                  <a:pt x="136120" y="892368"/>
                </a:lnTo>
                <a:lnTo>
                  <a:pt x="106116" y="855615"/>
                </a:lnTo>
                <a:close/>
              </a:path>
              <a:path w="1057909" h="1071245">
                <a:moveTo>
                  <a:pt x="2163" y="487729"/>
                </a:moveTo>
                <a:lnTo>
                  <a:pt x="8740" y="439110"/>
                </a:lnTo>
                <a:lnTo>
                  <a:pt x="19472" y="392438"/>
                </a:lnTo>
                <a:lnTo>
                  <a:pt x="34259" y="347101"/>
                </a:lnTo>
                <a:lnTo>
                  <a:pt x="52961" y="303362"/>
                </a:lnTo>
                <a:lnTo>
                  <a:pt x="75437" y="261479"/>
                </a:lnTo>
                <a:lnTo>
                  <a:pt x="101548" y="221715"/>
                </a:lnTo>
                <a:lnTo>
                  <a:pt x="131153" y="184331"/>
                </a:lnTo>
                <a:lnTo>
                  <a:pt x="164112" y="149587"/>
                </a:lnTo>
                <a:lnTo>
                  <a:pt x="200286" y="117744"/>
                </a:lnTo>
                <a:lnTo>
                  <a:pt x="239535" y="89064"/>
                </a:lnTo>
                <a:lnTo>
                  <a:pt x="281718" y="63807"/>
                </a:lnTo>
                <a:lnTo>
                  <a:pt x="326695" y="42233"/>
                </a:lnTo>
                <a:lnTo>
                  <a:pt x="373470" y="24901"/>
                </a:lnTo>
                <a:lnTo>
                  <a:pt x="420951" y="12138"/>
                </a:lnTo>
                <a:lnTo>
                  <a:pt x="468853" y="3865"/>
                </a:lnTo>
                <a:lnTo>
                  <a:pt x="516890" y="0"/>
                </a:lnTo>
                <a:lnTo>
                  <a:pt x="564514" y="459"/>
                </a:lnTo>
                <a:lnTo>
                  <a:pt x="612232" y="5171"/>
                </a:lnTo>
                <a:lnTo>
                  <a:pt x="658967" y="14046"/>
                </a:lnTo>
                <a:lnTo>
                  <a:pt x="704698" y="27007"/>
                </a:lnTo>
                <a:lnTo>
                  <a:pt x="749140" y="43972"/>
                </a:lnTo>
                <a:lnTo>
                  <a:pt x="792009" y="64862"/>
                </a:lnTo>
                <a:lnTo>
                  <a:pt x="833019" y="89594"/>
                </a:lnTo>
                <a:lnTo>
                  <a:pt x="871885" y="118088"/>
                </a:lnTo>
                <a:lnTo>
                  <a:pt x="895725" y="139141"/>
                </a:lnTo>
                <a:lnTo>
                  <a:pt x="525055" y="139141"/>
                </a:lnTo>
                <a:lnTo>
                  <a:pt x="476592" y="143445"/>
                </a:lnTo>
                <a:lnTo>
                  <a:pt x="428423" y="153845"/>
                </a:lnTo>
                <a:lnTo>
                  <a:pt x="381081" y="170494"/>
                </a:lnTo>
                <a:lnTo>
                  <a:pt x="336202" y="192949"/>
                </a:lnTo>
                <a:lnTo>
                  <a:pt x="295238" y="220343"/>
                </a:lnTo>
                <a:lnTo>
                  <a:pt x="258453" y="252187"/>
                </a:lnTo>
                <a:lnTo>
                  <a:pt x="226108" y="287990"/>
                </a:lnTo>
                <a:lnTo>
                  <a:pt x="198466" y="327263"/>
                </a:lnTo>
                <a:lnTo>
                  <a:pt x="175791" y="369517"/>
                </a:lnTo>
                <a:lnTo>
                  <a:pt x="158344" y="414262"/>
                </a:lnTo>
                <a:lnTo>
                  <a:pt x="146390" y="461007"/>
                </a:lnTo>
                <a:lnTo>
                  <a:pt x="140189" y="509264"/>
                </a:lnTo>
                <a:lnTo>
                  <a:pt x="106116" y="855615"/>
                </a:lnTo>
                <a:lnTo>
                  <a:pt x="105963" y="855427"/>
                </a:lnTo>
                <a:lnTo>
                  <a:pt x="79105" y="815777"/>
                </a:lnTo>
                <a:lnTo>
                  <a:pt x="55771" y="773610"/>
                </a:lnTo>
                <a:lnTo>
                  <a:pt x="36185" y="729120"/>
                </a:lnTo>
                <a:lnTo>
                  <a:pt x="20572" y="682498"/>
                </a:lnTo>
                <a:lnTo>
                  <a:pt x="9158" y="633938"/>
                </a:lnTo>
                <a:lnTo>
                  <a:pt x="2271" y="584532"/>
                </a:lnTo>
                <a:lnTo>
                  <a:pt x="0" y="535418"/>
                </a:lnTo>
                <a:lnTo>
                  <a:pt x="2163" y="487729"/>
                </a:lnTo>
                <a:close/>
              </a:path>
            </a:pathLst>
          </a:custGeom>
          <a:solidFill>
            <a:srgbClr val="FFFFFF"/>
          </a:solidFill>
        </p:spPr>
        <p:txBody>
          <a:bodyPr wrap="square" lIns="0" tIns="0" rIns="0" bIns="0" rtlCol="0"/>
          <a:lstStyle/>
          <a:p>
            <a:pPr defTabSz="914445"/>
            <a:endParaRPr>
              <a:solidFill>
                <a:prstClr val="black"/>
              </a:solidFill>
              <a:latin typeface="Calibri"/>
            </a:endParaRPr>
          </a:p>
        </p:txBody>
      </p:sp>
      <p:sp>
        <p:nvSpPr>
          <p:cNvPr id="32" name="object 32"/>
          <p:cNvSpPr/>
          <p:nvPr/>
        </p:nvSpPr>
        <p:spPr>
          <a:xfrm>
            <a:off x="10303730" y="3142705"/>
            <a:ext cx="1163237" cy="1387472"/>
          </a:xfrm>
          <a:prstGeom prst="rect">
            <a:avLst/>
          </a:prstGeom>
          <a:blipFill>
            <a:blip r:embed="rId4" cstate="print"/>
            <a:stretch>
              <a:fillRect/>
            </a:stretch>
          </a:blipFill>
        </p:spPr>
        <p:txBody>
          <a:bodyPr wrap="square" lIns="0" tIns="0" rIns="0" bIns="0" rtlCol="0"/>
          <a:lstStyle/>
          <a:p>
            <a:pPr defTabSz="914445"/>
            <a:endParaRPr>
              <a:solidFill>
                <a:prstClr val="black"/>
              </a:solidFill>
              <a:latin typeface="Calibri"/>
            </a:endParaRPr>
          </a:p>
        </p:txBody>
      </p:sp>
      <p:sp>
        <p:nvSpPr>
          <p:cNvPr id="34" name="object 34"/>
          <p:cNvSpPr/>
          <p:nvPr/>
        </p:nvSpPr>
        <p:spPr>
          <a:xfrm>
            <a:off x="10303730" y="5458662"/>
            <a:ext cx="398780" cy="222885"/>
          </a:xfrm>
          <a:custGeom>
            <a:avLst/>
            <a:gdLst/>
            <a:ahLst/>
            <a:cxnLst/>
            <a:rect l="l" t="t" r="r" b="b"/>
            <a:pathLst>
              <a:path w="398779" h="222885">
                <a:moveTo>
                  <a:pt x="180741" y="222331"/>
                </a:moveTo>
                <a:lnTo>
                  <a:pt x="173219" y="222331"/>
                </a:lnTo>
                <a:lnTo>
                  <a:pt x="169237" y="221447"/>
                </a:lnTo>
                <a:lnTo>
                  <a:pt x="165919" y="219455"/>
                </a:lnTo>
                <a:lnTo>
                  <a:pt x="4203" y="126983"/>
                </a:lnTo>
                <a:lnTo>
                  <a:pt x="0" y="119683"/>
                </a:lnTo>
                <a:lnTo>
                  <a:pt x="0" y="103754"/>
                </a:lnTo>
                <a:lnTo>
                  <a:pt x="4203" y="96454"/>
                </a:lnTo>
                <a:lnTo>
                  <a:pt x="172777" y="0"/>
                </a:lnTo>
                <a:lnTo>
                  <a:pt x="181183" y="0"/>
                </a:lnTo>
                <a:lnTo>
                  <a:pt x="194899" y="7964"/>
                </a:lnTo>
                <a:lnTo>
                  <a:pt x="199103" y="15264"/>
                </a:lnTo>
                <a:lnTo>
                  <a:pt x="199103" y="45351"/>
                </a:lnTo>
                <a:lnTo>
                  <a:pt x="376083" y="45351"/>
                </a:lnTo>
                <a:lnTo>
                  <a:pt x="384673" y="47096"/>
                </a:lnTo>
                <a:lnTo>
                  <a:pt x="391707" y="51849"/>
                </a:lnTo>
                <a:lnTo>
                  <a:pt x="396460" y="58884"/>
                </a:lnTo>
                <a:lnTo>
                  <a:pt x="396947" y="61279"/>
                </a:lnTo>
                <a:lnTo>
                  <a:pt x="154858" y="61279"/>
                </a:lnTo>
                <a:lnTo>
                  <a:pt x="66810" y="111719"/>
                </a:lnTo>
                <a:lnTo>
                  <a:pt x="154858" y="162158"/>
                </a:lnTo>
                <a:lnTo>
                  <a:pt x="396947" y="162158"/>
                </a:lnTo>
                <a:lnTo>
                  <a:pt x="396460" y="164553"/>
                </a:lnTo>
                <a:lnTo>
                  <a:pt x="391707" y="171588"/>
                </a:lnTo>
                <a:lnTo>
                  <a:pt x="384673" y="176341"/>
                </a:lnTo>
                <a:lnTo>
                  <a:pt x="376083" y="178086"/>
                </a:lnTo>
                <a:lnTo>
                  <a:pt x="199103" y="178086"/>
                </a:lnTo>
                <a:lnTo>
                  <a:pt x="199103" y="208173"/>
                </a:lnTo>
                <a:lnTo>
                  <a:pt x="194899" y="215473"/>
                </a:lnTo>
                <a:lnTo>
                  <a:pt x="188041" y="219455"/>
                </a:lnTo>
                <a:lnTo>
                  <a:pt x="184723" y="221447"/>
                </a:lnTo>
                <a:lnTo>
                  <a:pt x="180741" y="222331"/>
                </a:lnTo>
                <a:close/>
              </a:path>
              <a:path w="398779" h="222885">
                <a:moveTo>
                  <a:pt x="396947" y="162158"/>
                </a:moveTo>
                <a:lnTo>
                  <a:pt x="154858" y="162158"/>
                </a:lnTo>
                <a:lnTo>
                  <a:pt x="154858" y="155964"/>
                </a:lnTo>
                <a:lnTo>
                  <a:pt x="156603" y="147374"/>
                </a:lnTo>
                <a:lnTo>
                  <a:pt x="161356" y="140340"/>
                </a:lnTo>
                <a:lnTo>
                  <a:pt x="168390" y="135587"/>
                </a:lnTo>
                <a:lnTo>
                  <a:pt x="176980" y="133841"/>
                </a:lnTo>
                <a:lnTo>
                  <a:pt x="353961" y="133841"/>
                </a:lnTo>
                <a:lnTo>
                  <a:pt x="353961" y="89596"/>
                </a:lnTo>
                <a:lnTo>
                  <a:pt x="176980" y="89596"/>
                </a:lnTo>
                <a:lnTo>
                  <a:pt x="154858" y="67473"/>
                </a:lnTo>
                <a:lnTo>
                  <a:pt x="154858" y="61279"/>
                </a:lnTo>
                <a:lnTo>
                  <a:pt x="396947" y="61279"/>
                </a:lnTo>
                <a:lnTo>
                  <a:pt x="398206" y="67473"/>
                </a:lnTo>
                <a:lnTo>
                  <a:pt x="398206" y="155964"/>
                </a:lnTo>
                <a:lnTo>
                  <a:pt x="396947" y="162158"/>
                </a:lnTo>
                <a:close/>
              </a:path>
            </a:pathLst>
          </a:custGeom>
          <a:solidFill>
            <a:srgbClr val="FFFFFF"/>
          </a:solidFill>
        </p:spPr>
        <p:txBody>
          <a:bodyPr wrap="square" lIns="0" tIns="0" rIns="0" bIns="0" rtlCol="0"/>
          <a:lstStyle/>
          <a:p>
            <a:pPr defTabSz="914445"/>
            <a:endParaRPr>
              <a:solidFill>
                <a:prstClr val="black"/>
              </a:solidFill>
              <a:latin typeface="Calibri"/>
            </a:endParaRPr>
          </a:p>
        </p:txBody>
      </p:sp>
      <p:sp>
        <p:nvSpPr>
          <p:cNvPr id="35" name="object 35"/>
          <p:cNvSpPr/>
          <p:nvPr/>
        </p:nvSpPr>
        <p:spPr>
          <a:xfrm>
            <a:off x="10392220" y="5702010"/>
            <a:ext cx="398780" cy="222885"/>
          </a:xfrm>
          <a:custGeom>
            <a:avLst/>
            <a:gdLst/>
            <a:ahLst/>
            <a:cxnLst/>
            <a:rect l="l" t="t" r="r" b="b"/>
            <a:pathLst>
              <a:path w="398779" h="222885">
                <a:moveTo>
                  <a:pt x="224986" y="222331"/>
                </a:moveTo>
                <a:lnTo>
                  <a:pt x="217465" y="222331"/>
                </a:lnTo>
                <a:lnTo>
                  <a:pt x="213704" y="221447"/>
                </a:lnTo>
                <a:lnTo>
                  <a:pt x="210164" y="219455"/>
                </a:lnTo>
                <a:lnTo>
                  <a:pt x="203306" y="215473"/>
                </a:lnTo>
                <a:lnTo>
                  <a:pt x="199103" y="208173"/>
                </a:lnTo>
                <a:lnTo>
                  <a:pt x="199103" y="178086"/>
                </a:lnTo>
                <a:lnTo>
                  <a:pt x="22122" y="178086"/>
                </a:lnTo>
                <a:lnTo>
                  <a:pt x="13532" y="176341"/>
                </a:lnTo>
                <a:lnTo>
                  <a:pt x="6498" y="171588"/>
                </a:lnTo>
                <a:lnTo>
                  <a:pt x="1745" y="164553"/>
                </a:lnTo>
                <a:lnTo>
                  <a:pt x="0" y="155964"/>
                </a:lnTo>
                <a:lnTo>
                  <a:pt x="44" y="67252"/>
                </a:lnTo>
                <a:lnTo>
                  <a:pt x="1745" y="58884"/>
                </a:lnTo>
                <a:lnTo>
                  <a:pt x="6498" y="51849"/>
                </a:lnTo>
                <a:lnTo>
                  <a:pt x="13532" y="47096"/>
                </a:lnTo>
                <a:lnTo>
                  <a:pt x="22122" y="45351"/>
                </a:lnTo>
                <a:lnTo>
                  <a:pt x="199103" y="45351"/>
                </a:lnTo>
                <a:lnTo>
                  <a:pt x="199103" y="15264"/>
                </a:lnTo>
                <a:lnTo>
                  <a:pt x="203306" y="7964"/>
                </a:lnTo>
                <a:lnTo>
                  <a:pt x="210164" y="3982"/>
                </a:lnTo>
                <a:lnTo>
                  <a:pt x="217022" y="221"/>
                </a:lnTo>
                <a:lnTo>
                  <a:pt x="225429" y="0"/>
                </a:lnTo>
                <a:lnTo>
                  <a:pt x="332170" y="61058"/>
                </a:lnTo>
                <a:lnTo>
                  <a:pt x="243348" y="61058"/>
                </a:lnTo>
                <a:lnTo>
                  <a:pt x="243303" y="67473"/>
                </a:lnTo>
                <a:lnTo>
                  <a:pt x="241602" y="75842"/>
                </a:lnTo>
                <a:lnTo>
                  <a:pt x="236849" y="82876"/>
                </a:lnTo>
                <a:lnTo>
                  <a:pt x="229815" y="87629"/>
                </a:lnTo>
                <a:lnTo>
                  <a:pt x="221225" y="89375"/>
                </a:lnTo>
                <a:lnTo>
                  <a:pt x="44245" y="89375"/>
                </a:lnTo>
                <a:lnTo>
                  <a:pt x="44245" y="133620"/>
                </a:lnTo>
                <a:lnTo>
                  <a:pt x="221225" y="133620"/>
                </a:lnTo>
                <a:lnTo>
                  <a:pt x="229815" y="135366"/>
                </a:lnTo>
                <a:lnTo>
                  <a:pt x="236849" y="140118"/>
                </a:lnTo>
                <a:lnTo>
                  <a:pt x="241602" y="147153"/>
                </a:lnTo>
                <a:lnTo>
                  <a:pt x="243348" y="155743"/>
                </a:lnTo>
                <a:lnTo>
                  <a:pt x="243348" y="161937"/>
                </a:lnTo>
                <a:lnTo>
                  <a:pt x="332944" y="161937"/>
                </a:lnTo>
                <a:lnTo>
                  <a:pt x="228747" y="221447"/>
                </a:lnTo>
                <a:lnTo>
                  <a:pt x="224986" y="222331"/>
                </a:lnTo>
                <a:close/>
              </a:path>
              <a:path w="398779" h="222885">
                <a:moveTo>
                  <a:pt x="332944" y="161937"/>
                </a:moveTo>
                <a:lnTo>
                  <a:pt x="243348" y="161937"/>
                </a:lnTo>
                <a:lnTo>
                  <a:pt x="331396" y="111497"/>
                </a:lnTo>
                <a:lnTo>
                  <a:pt x="243348" y="61058"/>
                </a:lnTo>
                <a:lnTo>
                  <a:pt x="332170" y="61058"/>
                </a:lnTo>
                <a:lnTo>
                  <a:pt x="394003" y="96454"/>
                </a:lnTo>
                <a:lnTo>
                  <a:pt x="398206" y="103754"/>
                </a:lnTo>
                <a:lnTo>
                  <a:pt x="398206" y="119683"/>
                </a:lnTo>
                <a:lnTo>
                  <a:pt x="394003" y="126983"/>
                </a:lnTo>
                <a:lnTo>
                  <a:pt x="332944" y="161937"/>
                </a:lnTo>
                <a:close/>
              </a:path>
            </a:pathLst>
          </a:custGeom>
          <a:solidFill>
            <a:srgbClr val="FFFFFF"/>
          </a:solidFill>
        </p:spPr>
        <p:txBody>
          <a:bodyPr wrap="square" lIns="0" tIns="0" rIns="0" bIns="0" rtlCol="0"/>
          <a:lstStyle/>
          <a:p>
            <a:pPr defTabSz="914445"/>
            <a:endParaRPr>
              <a:solidFill>
                <a:prstClr val="black"/>
              </a:solidFill>
              <a:latin typeface="Calibri"/>
            </a:endParaRPr>
          </a:p>
        </p:txBody>
      </p:sp>
      <p:sp>
        <p:nvSpPr>
          <p:cNvPr id="36" name="object 36"/>
          <p:cNvSpPr/>
          <p:nvPr/>
        </p:nvSpPr>
        <p:spPr>
          <a:xfrm>
            <a:off x="9938708" y="5393402"/>
            <a:ext cx="221225" cy="221225"/>
          </a:xfrm>
          <a:prstGeom prst="rect">
            <a:avLst/>
          </a:prstGeom>
          <a:blipFill>
            <a:blip r:embed="rId5" cstate="print"/>
            <a:stretch>
              <a:fillRect/>
            </a:stretch>
          </a:blipFill>
        </p:spPr>
        <p:txBody>
          <a:bodyPr wrap="square" lIns="0" tIns="0" rIns="0" bIns="0" rtlCol="0"/>
          <a:lstStyle/>
          <a:p>
            <a:pPr defTabSz="914445"/>
            <a:endParaRPr>
              <a:solidFill>
                <a:prstClr val="black"/>
              </a:solidFill>
              <a:latin typeface="Calibri"/>
            </a:endParaRPr>
          </a:p>
        </p:txBody>
      </p:sp>
      <p:sp>
        <p:nvSpPr>
          <p:cNvPr id="37" name="object 37"/>
          <p:cNvSpPr/>
          <p:nvPr/>
        </p:nvSpPr>
        <p:spPr>
          <a:xfrm>
            <a:off x="10934225" y="5393402"/>
            <a:ext cx="221225" cy="221225"/>
          </a:xfrm>
          <a:prstGeom prst="rect">
            <a:avLst/>
          </a:prstGeom>
          <a:blipFill>
            <a:blip r:embed="rId5" cstate="print"/>
            <a:stretch>
              <a:fillRect/>
            </a:stretch>
          </a:blipFill>
        </p:spPr>
        <p:txBody>
          <a:bodyPr wrap="square" lIns="0" tIns="0" rIns="0" bIns="0" rtlCol="0"/>
          <a:lstStyle/>
          <a:p>
            <a:pPr defTabSz="914445"/>
            <a:endParaRPr>
              <a:solidFill>
                <a:prstClr val="black"/>
              </a:solidFill>
              <a:latin typeface="Calibri"/>
            </a:endParaRPr>
          </a:p>
        </p:txBody>
      </p:sp>
      <p:sp>
        <p:nvSpPr>
          <p:cNvPr id="38" name="object 38"/>
          <p:cNvSpPr/>
          <p:nvPr/>
        </p:nvSpPr>
        <p:spPr>
          <a:xfrm>
            <a:off x="9861280" y="5636748"/>
            <a:ext cx="376556" cy="354330"/>
          </a:xfrm>
          <a:custGeom>
            <a:avLst/>
            <a:gdLst/>
            <a:ahLst/>
            <a:cxnLst/>
            <a:rect l="l" t="t" r="r" b="b"/>
            <a:pathLst>
              <a:path w="376554" h="354329">
                <a:moveTo>
                  <a:pt x="353961" y="353961"/>
                </a:moveTo>
                <a:lnTo>
                  <a:pt x="22122" y="353961"/>
                </a:lnTo>
                <a:lnTo>
                  <a:pt x="13532" y="352215"/>
                </a:lnTo>
                <a:lnTo>
                  <a:pt x="6498" y="347462"/>
                </a:lnTo>
                <a:lnTo>
                  <a:pt x="1745" y="340428"/>
                </a:lnTo>
                <a:lnTo>
                  <a:pt x="0" y="331838"/>
                </a:lnTo>
                <a:lnTo>
                  <a:pt x="0" y="132735"/>
                </a:lnTo>
                <a:lnTo>
                  <a:pt x="6774" y="90812"/>
                </a:lnTo>
                <a:lnTo>
                  <a:pt x="25633" y="54379"/>
                </a:lnTo>
                <a:lnTo>
                  <a:pt x="54379" y="25633"/>
                </a:lnTo>
                <a:lnTo>
                  <a:pt x="90812" y="6774"/>
                </a:lnTo>
                <a:lnTo>
                  <a:pt x="132735" y="0"/>
                </a:lnTo>
                <a:lnTo>
                  <a:pt x="243348" y="0"/>
                </a:lnTo>
                <a:lnTo>
                  <a:pt x="285271" y="6774"/>
                </a:lnTo>
                <a:lnTo>
                  <a:pt x="321704" y="25633"/>
                </a:lnTo>
                <a:lnTo>
                  <a:pt x="340316" y="44245"/>
                </a:lnTo>
                <a:lnTo>
                  <a:pt x="132735" y="44245"/>
                </a:lnTo>
                <a:lnTo>
                  <a:pt x="98283" y="51196"/>
                </a:lnTo>
                <a:lnTo>
                  <a:pt x="70156" y="70156"/>
                </a:lnTo>
                <a:lnTo>
                  <a:pt x="51196" y="98283"/>
                </a:lnTo>
                <a:lnTo>
                  <a:pt x="44245" y="132735"/>
                </a:lnTo>
                <a:lnTo>
                  <a:pt x="44245" y="309716"/>
                </a:lnTo>
                <a:lnTo>
                  <a:pt x="376083" y="309716"/>
                </a:lnTo>
                <a:lnTo>
                  <a:pt x="376083" y="331838"/>
                </a:lnTo>
                <a:lnTo>
                  <a:pt x="374338" y="340428"/>
                </a:lnTo>
                <a:lnTo>
                  <a:pt x="369585" y="347462"/>
                </a:lnTo>
                <a:lnTo>
                  <a:pt x="362551" y="352215"/>
                </a:lnTo>
                <a:lnTo>
                  <a:pt x="353961" y="353961"/>
                </a:lnTo>
                <a:close/>
              </a:path>
              <a:path w="376554" h="354329">
                <a:moveTo>
                  <a:pt x="376083" y="309716"/>
                </a:moveTo>
                <a:lnTo>
                  <a:pt x="331838" y="309716"/>
                </a:lnTo>
                <a:lnTo>
                  <a:pt x="331838" y="132735"/>
                </a:lnTo>
                <a:lnTo>
                  <a:pt x="324887" y="98283"/>
                </a:lnTo>
                <a:lnTo>
                  <a:pt x="305927" y="70156"/>
                </a:lnTo>
                <a:lnTo>
                  <a:pt x="277800" y="51196"/>
                </a:lnTo>
                <a:lnTo>
                  <a:pt x="243348" y="44245"/>
                </a:lnTo>
                <a:lnTo>
                  <a:pt x="340316" y="44245"/>
                </a:lnTo>
                <a:lnTo>
                  <a:pt x="350450" y="54379"/>
                </a:lnTo>
                <a:lnTo>
                  <a:pt x="369309" y="90812"/>
                </a:lnTo>
                <a:lnTo>
                  <a:pt x="376083" y="132735"/>
                </a:lnTo>
                <a:lnTo>
                  <a:pt x="376083" y="309716"/>
                </a:lnTo>
                <a:close/>
              </a:path>
            </a:pathLst>
          </a:custGeom>
          <a:solidFill>
            <a:srgbClr val="FFFFFF"/>
          </a:solidFill>
        </p:spPr>
        <p:txBody>
          <a:bodyPr wrap="square" lIns="0" tIns="0" rIns="0" bIns="0" rtlCol="0"/>
          <a:lstStyle/>
          <a:p>
            <a:pPr defTabSz="914445"/>
            <a:endParaRPr>
              <a:solidFill>
                <a:prstClr val="black"/>
              </a:solidFill>
              <a:latin typeface="Calibri"/>
            </a:endParaRPr>
          </a:p>
        </p:txBody>
      </p:sp>
      <p:sp>
        <p:nvSpPr>
          <p:cNvPr id="39" name="object 39"/>
          <p:cNvSpPr/>
          <p:nvPr/>
        </p:nvSpPr>
        <p:spPr>
          <a:xfrm>
            <a:off x="10856795" y="5636748"/>
            <a:ext cx="376556" cy="354330"/>
          </a:xfrm>
          <a:custGeom>
            <a:avLst/>
            <a:gdLst/>
            <a:ahLst/>
            <a:cxnLst/>
            <a:rect l="l" t="t" r="r" b="b"/>
            <a:pathLst>
              <a:path w="376554" h="354329">
                <a:moveTo>
                  <a:pt x="353961" y="353961"/>
                </a:moveTo>
                <a:lnTo>
                  <a:pt x="22122" y="353961"/>
                </a:lnTo>
                <a:lnTo>
                  <a:pt x="13532" y="352215"/>
                </a:lnTo>
                <a:lnTo>
                  <a:pt x="6498" y="347462"/>
                </a:lnTo>
                <a:lnTo>
                  <a:pt x="1745" y="340428"/>
                </a:lnTo>
                <a:lnTo>
                  <a:pt x="0" y="331838"/>
                </a:lnTo>
                <a:lnTo>
                  <a:pt x="0" y="132735"/>
                </a:lnTo>
                <a:lnTo>
                  <a:pt x="6774" y="90812"/>
                </a:lnTo>
                <a:lnTo>
                  <a:pt x="25633" y="54379"/>
                </a:lnTo>
                <a:lnTo>
                  <a:pt x="54379" y="25633"/>
                </a:lnTo>
                <a:lnTo>
                  <a:pt x="90812" y="6774"/>
                </a:lnTo>
                <a:lnTo>
                  <a:pt x="132735" y="0"/>
                </a:lnTo>
                <a:lnTo>
                  <a:pt x="243348" y="0"/>
                </a:lnTo>
                <a:lnTo>
                  <a:pt x="285271" y="6774"/>
                </a:lnTo>
                <a:lnTo>
                  <a:pt x="321704" y="25633"/>
                </a:lnTo>
                <a:lnTo>
                  <a:pt x="340316" y="44245"/>
                </a:lnTo>
                <a:lnTo>
                  <a:pt x="132735" y="44245"/>
                </a:lnTo>
                <a:lnTo>
                  <a:pt x="98283" y="51196"/>
                </a:lnTo>
                <a:lnTo>
                  <a:pt x="70156" y="70156"/>
                </a:lnTo>
                <a:lnTo>
                  <a:pt x="51196" y="98283"/>
                </a:lnTo>
                <a:lnTo>
                  <a:pt x="44245" y="132735"/>
                </a:lnTo>
                <a:lnTo>
                  <a:pt x="44245" y="309716"/>
                </a:lnTo>
                <a:lnTo>
                  <a:pt x="376083" y="309716"/>
                </a:lnTo>
                <a:lnTo>
                  <a:pt x="376083" y="331838"/>
                </a:lnTo>
                <a:lnTo>
                  <a:pt x="374338" y="340428"/>
                </a:lnTo>
                <a:lnTo>
                  <a:pt x="369585" y="347462"/>
                </a:lnTo>
                <a:lnTo>
                  <a:pt x="362551" y="352215"/>
                </a:lnTo>
                <a:lnTo>
                  <a:pt x="353961" y="353961"/>
                </a:lnTo>
                <a:close/>
              </a:path>
              <a:path w="376554" h="354329">
                <a:moveTo>
                  <a:pt x="376083" y="309716"/>
                </a:moveTo>
                <a:lnTo>
                  <a:pt x="331838" y="309716"/>
                </a:lnTo>
                <a:lnTo>
                  <a:pt x="331838" y="132735"/>
                </a:lnTo>
                <a:lnTo>
                  <a:pt x="324887" y="98283"/>
                </a:lnTo>
                <a:lnTo>
                  <a:pt x="305927" y="70156"/>
                </a:lnTo>
                <a:lnTo>
                  <a:pt x="277800" y="51196"/>
                </a:lnTo>
                <a:lnTo>
                  <a:pt x="243348" y="44245"/>
                </a:lnTo>
                <a:lnTo>
                  <a:pt x="340316" y="44245"/>
                </a:lnTo>
                <a:lnTo>
                  <a:pt x="350450" y="54379"/>
                </a:lnTo>
                <a:lnTo>
                  <a:pt x="369309" y="90812"/>
                </a:lnTo>
                <a:lnTo>
                  <a:pt x="376083" y="132735"/>
                </a:lnTo>
                <a:lnTo>
                  <a:pt x="376083" y="309716"/>
                </a:lnTo>
                <a:close/>
              </a:path>
            </a:pathLst>
          </a:custGeom>
          <a:solidFill>
            <a:srgbClr val="FFFFFF"/>
          </a:solidFill>
        </p:spPr>
        <p:txBody>
          <a:bodyPr wrap="square" lIns="0" tIns="0" rIns="0" bIns="0" rtlCol="0"/>
          <a:lstStyle/>
          <a:p>
            <a:pPr defTabSz="914445"/>
            <a:endParaRPr>
              <a:solidFill>
                <a:prstClr val="black"/>
              </a:solidFill>
              <a:latin typeface="Calibri"/>
            </a:endParaRPr>
          </a:p>
        </p:txBody>
      </p:sp>
      <p:sp>
        <p:nvSpPr>
          <p:cNvPr id="40" name="object 40"/>
          <p:cNvSpPr/>
          <p:nvPr/>
        </p:nvSpPr>
        <p:spPr>
          <a:xfrm>
            <a:off x="10193174" y="4619110"/>
            <a:ext cx="708026" cy="708026"/>
          </a:xfrm>
          <a:custGeom>
            <a:avLst/>
            <a:gdLst/>
            <a:ahLst/>
            <a:cxnLst/>
            <a:rect l="l" t="t" r="r" b="b"/>
            <a:pathLst>
              <a:path w="708025" h="708025">
                <a:moveTo>
                  <a:pt x="353905" y="707922"/>
                </a:moveTo>
                <a:lnTo>
                  <a:pt x="305951" y="704684"/>
                </a:lnTo>
                <a:lnTo>
                  <a:pt x="259935" y="695253"/>
                </a:lnTo>
                <a:lnTo>
                  <a:pt x="216281" y="680055"/>
                </a:lnTo>
                <a:lnTo>
                  <a:pt x="175416" y="659515"/>
                </a:lnTo>
                <a:lnTo>
                  <a:pt x="137765" y="634059"/>
                </a:lnTo>
                <a:lnTo>
                  <a:pt x="103753" y="604112"/>
                </a:lnTo>
                <a:lnTo>
                  <a:pt x="73807" y="570100"/>
                </a:lnTo>
                <a:lnTo>
                  <a:pt x="48351" y="532449"/>
                </a:lnTo>
                <a:lnTo>
                  <a:pt x="27811" y="491584"/>
                </a:lnTo>
                <a:lnTo>
                  <a:pt x="12613" y="447931"/>
                </a:lnTo>
                <a:lnTo>
                  <a:pt x="3181" y="401914"/>
                </a:lnTo>
                <a:lnTo>
                  <a:pt x="33" y="355288"/>
                </a:lnTo>
                <a:lnTo>
                  <a:pt x="0" y="353128"/>
                </a:lnTo>
                <a:lnTo>
                  <a:pt x="3181" y="306007"/>
                </a:lnTo>
                <a:lnTo>
                  <a:pt x="12613" y="259991"/>
                </a:lnTo>
                <a:lnTo>
                  <a:pt x="27811" y="216338"/>
                </a:lnTo>
                <a:lnTo>
                  <a:pt x="48351" y="175473"/>
                </a:lnTo>
                <a:lnTo>
                  <a:pt x="73807" y="137821"/>
                </a:lnTo>
                <a:lnTo>
                  <a:pt x="103753" y="103810"/>
                </a:lnTo>
                <a:lnTo>
                  <a:pt x="137765" y="73863"/>
                </a:lnTo>
                <a:lnTo>
                  <a:pt x="175416" y="48407"/>
                </a:lnTo>
                <a:lnTo>
                  <a:pt x="216281" y="27867"/>
                </a:lnTo>
                <a:lnTo>
                  <a:pt x="259935" y="12669"/>
                </a:lnTo>
                <a:lnTo>
                  <a:pt x="305951" y="3238"/>
                </a:lnTo>
                <a:lnTo>
                  <a:pt x="353905" y="0"/>
                </a:lnTo>
                <a:lnTo>
                  <a:pt x="401858" y="3238"/>
                </a:lnTo>
                <a:lnTo>
                  <a:pt x="447874" y="12669"/>
                </a:lnTo>
                <a:lnTo>
                  <a:pt x="491528" y="27867"/>
                </a:lnTo>
                <a:lnTo>
                  <a:pt x="525432" y="44908"/>
                </a:lnTo>
                <a:lnTo>
                  <a:pt x="368505" y="44908"/>
                </a:lnTo>
                <a:lnTo>
                  <a:pt x="368978" y="44968"/>
                </a:lnTo>
                <a:lnTo>
                  <a:pt x="369169" y="45351"/>
                </a:lnTo>
                <a:lnTo>
                  <a:pt x="369612" y="45351"/>
                </a:lnTo>
                <a:lnTo>
                  <a:pt x="379774" y="50660"/>
                </a:lnTo>
                <a:lnTo>
                  <a:pt x="291961" y="50660"/>
                </a:lnTo>
                <a:lnTo>
                  <a:pt x="241083" y="65659"/>
                </a:lnTo>
                <a:lnTo>
                  <a:pt x="194207" y="88849"/>
                </a:lnTo>
                <a:lnTo>
                  <a:pt x="152185" y="119382"/>
                </a:lnTo>
                <a:lnTo>
                  <a:pt x="115866" y="156406"/>
                </a:lnTo>
                <a:lnTo>
                  <a:pt x="126263" y="165034"/>
                </a:lnTo>
                <a:lnTo>
                  <a:pt x="151189" y="192203"/>
                </a:lnTo>
                <a:lnTo>
                  <a:pt x="151430" y="192687"/>
                </a:lnTo>
                <a:lnTo>
                  <a:pt x="89982" y="192687"/>
                </a:lnTo>
                <a:lnTo>
                  <a:pt x="70694" y="229366"/>
                </a:lnTo>
                <a:lnTo>
                  <a:pt x="56301" y="268761"/>
                </a:lnTo>
                <a:lnTo>
                  <a:pt x="47299" y="310438"/>
                </a:lnTo>
                <a:lnTo>
                  <a:pt x="44188" y="353961"/>
                </a:lnTo>
                <a:lnTo>
                  <a:pt x="43967" y="353961"/>
                </a:lnTo>
                <a:lnTo>
                  <a:pt x="48179" y="405006"/>
                </a:lnTo>
                <a:lnTo>
                  <a:pt x="60356" y="453364"/>
                </a:lnTo>
                <a:lnTo>
                  <a:pt x="79806" y="498366"/>
                </a:lnTo>
                <a:lnTo>
                  <a:pt x="105840" y="539345"/>
                </a:lnTo>
                <a:lnTo>
                  <a:pt x="137767" y="575629"/>
                </a:lnTo>
                <a:lnTo>
                  <a:pt x="185738" y="580607"/>
                </a:lnTo>
                <a:lnTo>
                  <a:pt x="356044" y="580717"/>
                </a:lnTo>
                <a:lnTo>
                  <a:pt x="349563" y="589877"/>
                </a:lnTo>
                <a:lnTo>
                  <a:pt x="313202" y="615363"/>
                </a:lnTo>
                <a:lnTo>
                  <a:pt x="271609" y="623856"/>
                </a:lnTo>
                <a:lnTo>
                  <a:pt x="204356" y="624962"/>
                </a:lnTo>
                <a:lnTo>
                  <a:pt x="238767" y="641371"/>
                </a:lnTo>
                <a:lnTo>
                  <a:pt x="275397" y="653528"/>
                </a:lnTo>
                <a:lnTo>
                  <a:pt x="313894" y="661081"/>
                </a:lnTo>
                <a:lnTo>
                  <a:pt x="353905" y="663677"/>
                </a:lnTo>
                <a:lnTo>
                  <a:pt x="524112" y="663677"/>
                </a:lnTo>
                <a:lnTo>
                  <a:pt x="491528" y="680055"/>
                </a:lnTo>
                <a:lnTo>
                  <a:pt x="447874" y="695253"/>
                </a:lnTo>
                <a:lnTo>
                  <a:pt x="401858" y="704684"/>
                </a:lnTo>
                <a:lnTo>
                  <a:pt x="353905" y="707922"/>
                </a:lnTo>
                <a:close/>
              </a:path>
              <a:path w="708025" h="708025">
                <a:moveTo>
                  <a:pt x="368978" y="44968"/>
                </a:moveTo>
                <a:lnTo>
                  <a:pt x="368505" y="44908"/>
                </a:lnTo>
                <a:lnTo>
                  <a:pt x="368948" y="44908"/>
                </a:lnTo>
                <a:close/>
              </a:path>
              <a:path w="708025" h="708025">
                <a:moveTo>
                  <a:pt x="663399" y="353961"/>
                </a:moveTo>
                <a:lnTo>
                  <a:pt x="659568" y="305198"/>
                </a:lnTo>
                <a:lnTo>
                  <a:pt x="648468" y="258850"/>
                </a:lnTo>
                <a:lnTo>
                  <a:pt x="630685" y="215498"/>
                </a:lnTo>
                <a:lnTo>
                  <a:pt x="606808" y="175727"/>
                </a:lnTo>
                <a:lnTo>
                  <a:pt x="577426" y="140118"/>
                </a:lnTo>
                <a:lnTo>
                  <a:pt x="543125" y="109255"/>
                </a:lnTo>
                <a:lnTo>
                  <a:pt x="504495" y="83720"/>
                </a:lnTo>
                <a:lnTo>
                  <a:pt x="462123" y="64095"/>
                </a:lnTo>
                <a:lnTo>
                  <a:pt x="416597" y="50964"/>
                </a:lnTo>
                <a:lnTo>
                  <a:pt x="368978" y="44968"/>
                </a:lnTo>
                <a:lnTo>
                  <a:pt x="525432" y="44908"/>
                </a:lnTo>
                <a:lnTo>
                  <a:pt x="532393" y="48407"/>
                </a:lnTo>
                <a:lnTo>
                  <a:pt x="570044" y="73863"/>
                </a:lnTo>
                <a:lnTo>
                  <a:pt x="604056" y="103810"/>
                </a:lnTo>
                <a:lnTo>
                  <a:pt x="634002" y="137821"/>
                </a:lnTo>
                <a:lnTo>
                  <a:pt x="659458" y="175473"/>
                </a:lnTo>
                <a:lnTo>
                  <a:pt x="679998" y="216338"/>
                </a:lnTo>
                <a:lnTo>
                  <a:pt x="695197" y="259991"/>
                </a:lnTo>
                <a:lnTo>
                  <a:pt x="704628" y="306007"/>
                </a:lnTo>
                <a:lnTo>
                  <a:pt x="707866" y="353961"/>
                </a:lnTo>
                <a:lnTo>
                  <a:pt x="663399" y="353961"/>
                </a:lnTo>
                <a:close/>
              </a:path>
              <a:path w="708025" h="708025">
                <a:moveTo>
                  <a:pt x="412242" y="360079"/>
                </a:moveTo>
                <a:lnTo>
                  <a:pt x="356307" y="332578"/>
                </a:lnTo>
                <a:lnTo>
                  <a:pt x="330455" y="282505"/>
                </a:lnTo>
                <a:lnTo>
                  <a:pt x="324278" y="254751"/>
                </a:lnTo>
                <a:lnTo>
                  <a:pt x="326334" y="227226"/>
                </a:lnTo>
                <a:lnTo>
                  <a:pt x="336148" y="201899"/>
                </a:lnTo>
                <a:lnTo>
                  <a:pt x="353241" y="180741"/>
                </a:lnTo>
                <a:lnTo>
                  <a:pt x="369612" y="166140"/>
                </a:lnTo>
                <a:lnTo>
                  <a:pt x="377133" y="157339"/>
                </a:lnTo>
                <a:lnTo>
                  <a:pt x="382000" y="146838"/>
                </a:lnTo>
                <a:lnTo>
                  <a:pt x="384047" y="135092"/>
                </a:lnTo>
                <a:lnTo>
                  <a:pt x="383106" y="122559"/>
                </a:lnTo>
                <a:lnTo>
                  <a:pt x="355011" y="87384"/>
                </a:lnTo>
                <a:lnTo>
                  <a:pt x="338640" y="80757"/>
                </a:lnTo>
                <a:lnTo>
                  <a:pt x="322767" y="72534"/>
                </a:lnTo>
                <a:lnTo>
                  <a:pt x="307475" y="62776"/>
                </a:lnTo>
                <a:lnTo>
                  <a:pt x="292846" y="51545"/>
                </a:lnTo>
                <a:lnTo>
                  <a:pt x="291961" y="50660"/>
                </a:lnTo>
                <a:lnTo>
                  <a:pt x="379774" y="50660"/>
                </a:lnTo>
                <a:lnTo>
                  <a:pt x="418921" y="91082"/>
                </a:lnTo>
                <a:lnTo>
                  <a:pt x="427870" y="137906"/>
                </a:lnTo>
                <a:lnTo>
                  <a:pt x="423646" y="160720"/>
                </a:lnTo>
                <a:lnTo>
                  <a:pt x="413864" y="181377"/>
                </a:lnTo>
                <a:lnTo>
                  <a:pt x="398813" y="198882"/>
                </a:lnTo>
                <a:lnTo>
                  <a:pt x="382664" y="213482"/>
                </a:lnTo>
                <a:lnTo>
                  <a:pt x="374029" y="224267"/>
                </a:lnTo>
                <a:lnTo>
                  <a:pt x="369169" y="237375"/>
                </a:lnTo>
                <a:lnTo>
                  <a:pt x="368291" y="251810"/>
                </a:lnTo>
                <a:lnTo>
                  <a:pt x="371603" y="266577"/>
                </a:lnTo>
                <a:lnTo>
                  <a:pt x="379567" y="287593"/>
                </a:lnTo>
                <a:lnTo>
                  <a:pt x="388112" y="301814"/>
                </a:lnTo>
                <a:lnTo>
                  <a:pt x="400141" y="311430"/>
                </a:lnTo>
                <a:lnTo>
                  <a:pt x="414161" y="315654"/>
                </a:lnTo>
                <a:lnTo>
                  <a:pt x="556658" y="315654"/>
                </a:lnTo>
                <a:lnTo>
                  <a:pt x="547920" y="317459"/>
                </a:lnTo>
                <a:lnTo>
                  <a:pt x="443943" y="355288"/>
                </a:lnTo>
                <a:lnTo>
                  <a:pt x="412242" y="360079"/>
                </a:lnTo>
                <a:close/>
              </a:path>
              <a:path w="708025" h="708025">
                <a:moveTo>
                  <a:pt x="230903" y="453955"/>
                </a:moveTo>
                <a:lnTo>
                  <a:pt x="181874" y="445438"/>
                </a:lnTo>
                <a:lnTo>
                  <a:pt x="141970" y="415683"/>
                </a:lnTo>
                <a:lnTo>
                  <a:pt x="119295" y="371161"/>
                </a:lnTo>
                <a:lnTo>
                  <a:pt x="116336" y="346370"/>
                </a:lnTo>
                <a:lnTo>
                  <a:pt x="119184" y="320998"/>
                </a:lnTo>
                <a:lnTo>
                  <a:pt x="126927" y="286929"/>
                </a:lnTo>
                <a:lnTo>
                  <a:pt x="129333" y="262442"/>
                </a:lnTo>
                <a:lnTo>
                  <a:pt x="124936" y="238702"/>
                </a:lnTo>
                <a:lnTo>
                  <a:pt x="114234" y="217119"/>
                </a:lnTo>
                <a:lnTo>
                  <a:pt x="97725" y="199103"/>
                </a:lnTo>
                <a:lnTo>
                  <a:pt x="89982" y="192687"/>
                </a:lnTo>
                <a:lnTo>
                  <a:pt x="151430" y="192687"/>
                </a:lnTo>
                <a:lnTo>
                  <a:pt x="167383" y="224765"/>
                </a:lnTo>
                <a:lnTo>
                  <a:pt x="174079" y="260479"/>
                </a:lnTo>
                <a:lnTo>
                  <a:pt x="170508" y="297106"/>
                </a:lnTo>
                <a:lnTo>
                  <a:pt x="162765" y="330953"/>
                </a:lnTo>
                <a:lnTo>
                  <a:pt x="161047" y="346052"/>
                </a:lnTo>
                <a:lnTo>
                  <a:pt x="176260" y="387366"/>
                </a:lnTo>
                <a:lnTo>
                  <a:pt x="213841" y="408956"/>
                </a:lnTo>
                <a:lnTo>
                  <a:pt x="228691" y="409931"/>
                </a:lnTo>
                <a:lnTo>
                  <a:pt x="280049" y="409931"/>
                </a:lnTo>
                <a:lnTo>
                  <a:pt x="306942" y="413764"/>
                </a:lnTo>
                <a:lnTo>
                  <a:pt x="342345" y="434515"/>
                </a:lnTo>
                <a:lnTo>
                  <a:pt x="355654" y="451743"/>
                </a:lnTo>
                <a:lnTo>
                  <a:pt x="266520" y="451743"/>
                </a:lnTo>
                <a:lnTo>
                  <a:pt x="230903" y="453955"/>
                </a:lnTo>
                <a:close/>
              </a:path>
              <a:path w="708025" h="708025">
                <a:moveTo>
                  <a:pt x="556658" y="315654"/>
                </a:moveTo>
                <a:lnTo>
                  <a:pt x="414161" y="315654"/>
                </a:lnTo>
                <a:lnTo>
                  <a:pt x="428679" y="313698"/>
                </a:lnTo>
                <a:lnTo>
                  <a:pt x="533098" y="275868"/>
                </a:lnTo>
                <a:lnTo>
                  <a:pt x="553526" y="271520"/>
                </a:lnTo>
                <a:lnTo>
                  <a:pt x="574080" y="272605"/>
                </a:lnTo>
                <a:lnTo>
                  <a:pt x="593886" y="278917"/>
                </a:lnTo>
                <a:lnTo>
                  <a:pt x="612075" y="290248"/>
                </a:lnTo>
                <a:lnTo>
                  <a:pt x="623333" y="301351"/>
                </a:lnTo>
                <a:lnTo>
                  <a:pt x="632456" y="314195"/>
                </a:lnTo>
                <a:lnTo>
                  <a:pt x="633102" y="315544"/>
                </a:lnTo>
                <a:lnTo>
                  <a:pt x="557194" y="315544"/>
                </a:lnTo>
                <a:lnTo>
                  <a:pt x="556658" y="315654"/>
                </a:lnTo>
                <a:close/>
              </a:path>
              <a:path w="708025" h="708025">
                <a:moveTo>
                  <a:pt x="524112" y="663677"/>
                </a:moveTo>
                <a:lnTo>
                  <a:pt x="353905" y="663677"/>
                </a:lnTo>
                <a:lnTo>
                  <a:pt x="353683" y="663456"/>
                </a:lnTo>
                <a:lnTo>
                  <a:pt x="402029" y="659684"/>
                </a:lnTo>
                <a:lnTo>
                  <a:pt x="448018" y="648753"/>
                </a:lnTo>
                <a:lnTo>
                  <a:pt x="491081" y="631239"/>
                </a:lnTo>
                <a:lnTo>
                  <a:pt x="530648" y="607715"/>
                </a:lnTo>
                <a:lnTo>
                  <a:pt x="566150" y="578759"/>
                </a:lnTo>
                <a:lnTo>
                  <a:pt x="597015" y="544944"/>
                </a:lnTo>
                <a:lnTo>
                  <a:pt x="622675" y="506847"/>
                </a:lnTo>
                <a:lnTo>
                  <a:pt x="642560" y="465043"/>
                </a:lnTo>
                <a:lnTo>
                  <a:pt x="656099" y="420107"/>
                </a:lnTo>
                <a:lnTo>
                  <a:pt x="636341" y="409492"/>
                </a:lnTo>
                <a:lnTo>
                  <a:pt x="619818" y="394086"/>
                </a:lnTo>
                <a:lnTo>
                  <a:pt x="607443" y="374656"/>
                </a:lnTo>
                <a:lnTo>
                  <a:pt x="600129" y="351970"/>
                </a:lnTo>
                <a:lnTo>
                  <a:pt x="597823" y="344040"/>
                </a:lnTo>
                <a:lnTo>
                  <a:pt x="594294" y="336650"/>
                </a:lnTo>
                <a:lnTo>
                  <a:pt x="557194" y="315544"/>
                </a:lnTo>
                <a:lnTo>
                  <a:pt x="633102" y="315544"/>
                </a:lnTo>
                <a:lnTo>
                  <a:pt x="639296" y="328451"/>
                </a:lnTo>
                <a:lnTo>
                  <a:pt x="646369" y="353128"/>
                </a:lnTo>
                <a:lnTo>
                  <a:pt x="650541" y="361455"/>
                </a:lnTo>
                <a:lnTo>
                  <a:pt x="655999" y="368579"/>
                </a:lnTo>
                <a:lnTo>
                  <a:pt x="662515" y="374314"/>
                </a:lnTo>
                <a:lnTo>
                  <a:pt x="706491" y="374314"/>
                </a:lnTo>
                <a:lnTo>
                  <a:pt x="704628" y="401914"/>
                </a:lnTo>
                <a:lnTo>
                  <a:pt x="695197" y="447931"/>
                </a:lnTo>
                <a:lnTo>
                  <a:pt x="679998" y="491584"/>
                </a:lnTo>
                <a:lnTo>
                  <a:pt x="659458" y="532449"/>
                </a:lnTo>
                <a:lnTo>
                  <a:pt x="634002" y="570100"/>
                </a:lnTo>
                <a:lnTo>
                  <a:pt x="604056" y="604112"/>
                </a:lnTo>
                <a:lnTo>
                  <a:pt x="570044" y="634059"/>
                </a:lnTo>
                <a:lnTo>
                  <a:pt x="532393" y="659515"/>
                </a:lnTo>
                <a:lnTo>
                  <a:pt x="524112" y="663677"/>
                </a:lnTo>
                <a:close/>
              </a:path>
              <a:path w="708025" h="708025">
                <a:moveTo>
                  <a:pt x="706491" y="374314"/>
                </a:moveTo>
                <a:lnTo>
                  <a:pt x="662515" y="374314"/>
                </a:lnTo>
                <a:lnTo>
                  <a:pt x="662957" y="367677"/>
                </a:lnTo>
                <a:lnTo>
                  <a:pt x="663559" y="361455"/>
                </a:lnTo>
                <a:lnTo>
                  <a:pt x="663621" y="353961"/>
                </a:lnTo>
                <a:lnTo>
                  <a:pt x="707866" y="353961"/>
                </a:lnTo>
                <a:lnTo>
                  <a:pt x="706491" y="374314"/>
                </a:lnTo>
                <a:close/>
              </a:path>
              <a:path w="708025" h="708025">
                <a:moveTo>
                  <a:pt x="280049" y="409931"/>
                </a:moveTo>
                <a:lnTo>
                  <a:pt x="228691" y="409931"/>
                </a:lnTo>
                <a:lnTo>
                  <a:pt x="264529" y="407719"/>
                </a:lnTo>
                <a:lnTo>
                  <a:pt x="280049" y="409931"/>
                </a:lnTo>
                <a:close/>
              </a:path>
              <a:path w="708025" h="708025">
                <a:moveTo>
                  <a:pt x="356044" y="580717"/>
                </a:moveTo>
                <a:lnTo>
                  <a:pt x="202586" y="580717"/>
                </a:lnTo>
                <a:lnTo>
                  <a:pt x="270724" y="579611"/>
                </a:lnTo>
                <a:lnTo>
                  <a:pt x="279224" y="579037"/>
                </a:lnTo>
                <a:lnTo>
                  <a:pt x="316759" y="559531"/>
                </a:lnTo>
                <a:lnTo>
                  <a:pt x="333994" y="511031"/>
                </a:lnTo>
                <a:lnTo>
                  <a:pt x="327371" y="486928"/>
                </a:lnTo>
                <a:lnTo>
                  <a:pt x="312701" y="467864"/>
                </a:lnTo>
                <a:lnTo>
                  <a:pt x="291809" y="455562"/>
                </a:lnTo>
                <a:lnTo>
                  <a:pt x="266520" y="451743"/>
                </a:lnTo>
                <a:lnTo>
                  <a:pt x="355654" y="451743"/>
                </a:lnTo>
                <a:lnTo>
                  <a:pt x="367379" y="466921"/>
                </a:lnTo>
                <a:lnTo>
                  <a:pt x="378682" y="507934"/>
                </a:lnTo>
                <a:lnTo>
                  <a:pt x="376525" y="538069"/>
                </a:lnTo>
                <a:lnTo>
                  <a:pt x="366570" y="565840"/>
                </a:lnTo>
                <a:lnTo>
                  <a:pt x="356044" y="580717"/>
                </a:lnTo>
                <a:close/>
              </a:path>
            </a:pathLst>
          </a:custGeom>
          <a:solidFill>
            <a:srgbClr val="FFFFFF"/>
          </a:solidFill>
        </p:spPr>
        <p:txBody>
          <a:bodyPr wrap="square" lIns="0" tIns="0" rIns="0" bIns="0" rtlCol="0"/>
          <a:lstStyle/>
          <a:p>
            <a:pPr defTabSz="914445"/>
            <a:endParaRPr>
              <a:solidFill>
                <a:prstClr val="black"/>
              </a:solidFill>
              <a:latin typeface="Calibri"/>
            </a:endParaRPr>
          </a:p>
        </p:txBody>
      </p:sp>
      <p:sp>
        <p:nvSpPr>
          <p:cNvPr id="41" name="object 41"/>
          <p:cNvSpPr/>
          <p:nvPr/>
        </p:nvSpPr>
        <p:spPr>
          <a:xfrm>
            <a:off x="15668134" y="2848028"/>
            <a:ext cx="1204595" cy="1253490"/>
          </a:xfrm>
          <a:custGeom>
            <a:avLst/>
            <a:gdLst/>
            <a:ahLst/>
            <a:cxnLst/>
            <a:rect l="l" t="t" r="r" b="b"/>
            <a:pathLst>
              <a:path w="1204594" h="1253489">
                <a:moveTo>
                  <a:pt x="668877" y="111760"/>
                </a:moveTo>
                <a:lnTo>
                  <a:pt x="643166" y="107950"/>
                </a:lnTo>
                <a:lnTo>
                  <a:pt x="624283" y="93980"/>
                </a:lnTo>
                <a:lnTo>
                  <a:pt x="613008" y="73660"/>
                </a:lnTo>
                <a:lnTo>
                  <a:pt x="610122" y="49530"/>
                </a:lnTo>
                <a:lnTo>
                  <a:pt x="616073" y="26670"/>
                </a:lnTo>
                <a:lnTo>
                  <a:pt x="629029" y="10160"/>
                </a:lnTo>
                <a:lnTo>
                  <a:pt x="647220" y="2540"/>
                </a:lnTo>
                <a:lnTo>
                  <a:pt x="668877" y="0"/>
                </a:lnTo>
                <a:lnTo>
                  <a:pt x="690302" y="3810"/>
                </a:lnTo>
                <a:lnTo>
                  <a:pt x="707796" y="15240"/>
                </a:lnTo>
                <a:lnTo>
                  <a:pt x="719590" y="34290"/>
                </a:lnTo>
                <a:lnTo>
                  <a:pt x="723914" y="55880"/>
                </a:lnTo>
                <a:lnTo>
                  <a:pt x="719579" y="77470"/>
                </a:lnTo>
                <a:lnTo>
                  <a:pt x="707769" y="93980"/>
                </a:lnTo>
                <a:lnTo>
                  <a:pt x="690272" y="106680"/>
                </a:lnTo>
                <a:lnTo>
                  <a:pt x="668877" y="111760"/>
                </a:lnTo>
                <a:close/>
              </a:path>
              <a:path w="1204594" h="1253489">
                <a:moveTo>
                  <a:pt x="495176" y="287020"/>
                </a:moveTo>
                <a:lnTo>
                  <a:pt x="447191" y="278130"/>
                </a:lnTo>
                <a:lnTo>
                  <a:pt x="408935" y="250190"/>
                </a:lnTo>
                <a:lnTo>
                  <a:pt x="382274" y="210820"/>
                </a:lnTo>
                <a:lnTo>
                  <a:pt x="369074" y="161290"/>
                </a:lnTo>
                <a:lnTo>
                  <a:pt x="374014" y="110490"/>
                </a:lnTo>
                <a:lnTo>
                  <a:pt x="397992" y="67310"/>
                </a:lnTo>
                <a:lnTo>
                  <a:pt x="436546" y="39370"/>
                </a:lnTo>
                <a:lnTo>
                  <a:pt x="485216" y="27940"/>
                </a:lnTo>
                <a:lnTo>
                  <a:pt x="526118" y="35560"/>
                </a:lnTo>
                <a:lnTo>
                  <a:pt x="563215" y="54610"/>
                </a:lnTo>
                <a:lnTo>
                  <a:pt x="593473" y="83820"/>
                </a:lnTo>
                <a:lnTo>
                  <a:pt x="613854" y="120650"/>
                </a:lnTo>
                <a:lnTo>
                  <a:pt x="621322" y="161290"/>
                </a:lnTo>
                <a:lnTo>
                  <a:pt x="611411" y="210820"/>
                </a:lnTo>
                <a:lnTo>
                  <a:pt x="584380" y="250190"/>
                </a:lnTo>
                <a:lnTo>
                  <a:pt x="544284" y="278130"/>
                </a:lnTo>
                <a:lnTo>
                  <a:pt x="495176" y="287020"/>
                </a:lnTo>
                <a:close/>
              </a:path>
              <a:path w="1204594" h="1253489">
                <a:moveTo>
                  <a:pt x="812838" y="130810"/>
                </a:moveTo>
                <a:lnTo>
                  <a:pt x="676577" y="130810"/>
                </a:lnTo>
                <a:lnTo>
                  <a:pt x="697505" y="129540"/>
                </a:lnTo>
                <a:lnTo>
                  <a:pt x="718278" y="124460"/>
                </a:lnTo>
                <a:lnTo>
                  <a:pt x="742142" y="114300"/>
                </a:lnTo>
                <a:lnTo>
                  <a:pt x="753456" y="107950"/>
                </a:lnTo>
                <a:lnTo>
                  <a:pt x="764060" y="100330"/>
                </a:lnTo>
                <a:lnTo>
                  <a:pt x="779423" y="87630"/>
                </a:lnTo>
                <a:lnTo>
                  <a:pt x="802899" y="72390"/>
                </a:lnTo>
                <a:lnTo>
                  <a:pt x="824891" y="64770"/>
                </a:lnTo>
                <a:lnTo>
                  <a:pt x="835803" y="78740"/>
                </a:lnTo>
                <a:lnTo>
                  <a:pt x="834038" y="96520"/>
                </a:lnTo>
                <a:lnTo>
                  <a:pt x="827143" y="111760"/>
                </a:lnTo>
                <a:lnTo>
                  <a:pt x="816838" y="127000"/>
                </a:lnTo>
                <a:lnTo>
                  <a:pt x="812838" y="130810"/>
                </a:lnTo>
                <a:close/>
              </a:path>
              <a:path w="1204594" h="1253489">
                <a:moveTo>
                  <a:pt x="421112" y="734060"/>
                </a:moveTo>
                <a:lnTo>
                  <a:pt x="415818" y="734060"/>
                </a:lnTo>
                <a:lnTo>
                  <a:pt x="411686" y="732790"/>
                </a:lnTo>
                <a:lnTo>
                  <a:pt x="409594" y="725170"/>
                </a:lnTo>
                <a:lnTo>
                  <a:pt x="409438" y="712470"/>
                </a:lnTo>
                <a:lnTo>
                  <a:pt x="409397" y="701040"/>
                </a:lnTo>
                <a:lnTo>
                  <a:pt x="410910" y="678180"/>
                </a:lnTo>
                <a:lnTo>
                  <a:pt x="412858" y="655320"/>
                </a:lnTo>
                <a:lnTo>
                  <a:pt x="413630" y="632460"/>
                </a:lnTo>
                <a:lnTo>
                  <a:pt x="410315" y="582930"/>
                </a:lnTo>
                <a:lnTo>
                  <a:pt x="400383" y="534670"/>
                </a:lnTo>
                <a:lnTo>
                  <a:pt x="366104" y="506730"/>
                </a:lnTo>
                <a:lnTo>
                  <a:pt x="325553" y="505460"/>
                </a:lnTo>
                <a:lnTo>
                  <a:pt x="281067" y="505460"/>
                </a:lnTo>
                <a:lnTo>
                  <a:pt x="232846" y="504190"/>
                </a:lnTo>
                <a:lnTo>
                  <a:pt x="67771" y="496570"/>
                </a:lnTo>
                <a:lnTo>
                  <a:pt x="21366" y="483870"/>
                </a:lnTo>
                <a:lnTo>
                  <a:pt x="256" y="458470"/>
                </a:lnTo>
                <a:lnTo>
                  <a:pt x="0" y="429260"/>
                </a:lnTo>
                <a:lnTo>
                  <a:pt x="16153" y="405130"/>
                </a:lnTo>
                <a:lnTo>
                  <a:pt x="44275" y="394970"/>
                </a:lnTo>
                <a:lnTo>
                  <a:pt x="88089" y="392430"/>
                </a:lnTo>
                <a:lnTo>
                  <a:pt x="141242" y="387350"/>
                </a:lnTo>
                <a:lnTo>
                  <a:pt x="196574" y="381000"/>
                </a:lnTo>
                <a:lnTo>
                  <a:pt x="246925" y="374650"/>
                </a:lnTo>
                <a:lnTo>
                  <a:pt x="331651" y="360680"/>
                </a:lnTo>
                <a:lnTo>
                  <a:pt x="378389" y="351790"/>
                </a:lnTo>
                <a:lnTo>
                  <a:pt x="471900" y="336550"/>
                </a:lnTo>
                <a:lnTo>
                  <a:pt x="564410" y="316230"/>
                </a:lnTo>
                <a:lnTo>
                  <a:pt x="609898" y="303530"/>
                </a:lnTo>
                <a:lnTo>
                  <a:pt x="654664" y="287020"/>
                </a:lnTo>
                <a:lnTo>
                  <a:pt x="700262" y="266700"/>
                </a:lnTo>
                <a:lnTo>
                  <a:pt x="743428" y="242570"/>
                </a:lnTo>
                <a:lnTo>
                  <a:pt x="784091" y="213360"/>
                </a:lnTo>
                <a:lnTo>
                  <a:pt x="822181" y="181610"/>
                </a:lnTo>
                <a:lnTo>
                  <a:pt x="851674" y="151130"/>
                </a:lnTo>
                <a:lnTo>
                  <a:pt x="866035" y="135890"/>
                </a:lnTo>
                <a:lnTo>
                  <a:pt x="880519" y="121920"/>
                </a:lnTo>
                <a:lnTo>
                  <a:pt x="886133" y="115570"/>
                </a:lnTo>
                <a:lnTo>
                  <a:pt x="891804" y="110490"/>
                </a:lnTo>
                <a:lnTo>
                  <a:pt x="897666" y="104140"/>
                </a:lnTo>
                <a:lnTo>
                  <a:pt x="903856" y="99060"/>
                </a:lnTo>
                <a:lnTo>
                  <a:pt x="920474" y="88900"/>
                </a:lnTo>
                <a:lnTo>
                  <a:pt x="938380" y="81280"/>
                </a:lnTo>
                <a:lnTo>
                  <a:pt x="956979" y="80010"/>
                </a:lnTo>
                <a:lnTo>
                  <a:pt x="975672" y="86360"/>
                </a:lnTo>
                <a:lnTo>
                  <a:pt x="986630" y="97790"/>
                </a:lnTo>
                <a:lnTo>
                  <a:pt x="994729" y="113030"/>
                </a:lnTo>
                <a:lnTo>
                  <a:pt x="999487" y="129540"/>
                </a:lnTo>
                <a:lnTo>
                  <a:pt x="1000423" y="144780"/>
                </a:lnTo>
                <a:lnTo>
                  <a:pt x="996408" y="163830"/>
                </a:lnTo>
                <a:lnTo>
                  <a:pt x="978854" y="198120"/>
                </a:lnTo>
                <a:lnTo>
                  <a:pt x="944285" y="247650"/>
                </a:lnTo>
                <a:lnTo>
                  <a:pt x="918380" y="279400"/>
                </a:lnTo>
                <a:lnTo>
                  <a:pt x="890528" y="309880"/>
                </a:lnTo>
                <a:lnTo>
                  <a:pt x="860655" y="337820"/>
                </a:lnTo>
                <a:lnTo>
                  <a:pt x="826648" y="368300"/>
                </a:lnTo>
                <a:lnTo>
                  <a:pt x="792544" y="397510"/>
                </a:lnTo>
                <a:lnTo>
                  <a:pt x="779010" y="410210"/>
                </a:lnTo>
                <a:lnTo>
                  <a:pt x="747079" y="455930"/>
                </a:lnTo>
                <a:lnTo>
                  <a:pt x="738120" y="491490"/>
                </a:lnTo>
                <a:lnTo>
                  <a:pt x="625344" y="491490"/>
                </a:lnTo>
                <a:lnTo>
                  <a:pt x="606013" y="495300"/>
                </a:lnTo>
                <a:lnTo>
                  <a:pt x="587432" y="509270"/>
                </a:lnTo>
                <a:lnTo>
                  <a:pt x="569064" y="541020"/>
                </a:lnTo>
                <a:lnTo>
                  <a:pt x="567842" y="575310"/>
                </a:lnTo>
                <a:lnTo>
                  <a:pt x="577994" y="609600"/>
                </a:lnTo>
                <a:lnTo>
                  <a:pt x="593746" y="642620"/>
                </a:lnTo>
                <a:lnTo>
                  <a:pt x="610374" y="669290"/>
                </a:lnTo>
                <a:lnTo>
                  <a:pt x="619746" y="683260"/>
                </a:lnTo>
                <a:lnTo>
                  <a:pt x="629726" y="694690"/>
                </a:lnTo>
                <a:lnTo>
                  <a:pt x="649933" y="720090"/>
                </a:lnTo>
                <a:lnTo>
                  <a:pt x="659474" y="731520"/>
                </a:lnTo>
                <a:lnTo>
                  <a:pt x="459590" y="731520"/>
                </a:lnTo>
                <a:lnTo>
                  <a:pt x="426691" y="732790"/>
                </a:lnTo>
                <a:lnTo>
                  <a:pt x="421112" y="734060"/>
                </a:lnTo>
                <a:close/>
              </a:path>
              <a:path w="1204594" h="1253489">
                <a:moveTo>
                  <a:pt x="616061" y="281940"/>
                </a:moveTo>
                <a:lnTo>
                  <a:pt x="615772" y="240030"/>
                </a:lnTo>
                <a:lnTo>
                  <a:pt x="625670" y="222250"/>
                </a:lnTo>
                <a:lnTo>
                  <a:pt x="633040" y="203200"/>
                </a:lnTo>
                <a:lnTo>
                  <a:pt x="637639" y="182880"/>
                </a:lnTo>
                <a:lnTo>
                  <a:pt x="639226" y="161290"/>
                </a:lnTo>
                <a:lnTo>
                  <a:pt x="638917" y="152400"/>
                </a:lnTo>
                <a:lnTo>
                  <a:pt x="638024" y="144780"/>
                </a:lnTo>
                <a:lnTo>
                  <a:pt x="636592" y="135890"/>
                </a:lnTo>
                <a:lnTo>
                  <a:pt x="634671" y="128270"/>
                </a:lnTo>
                <a:lnTo>
                  <a:pt x="655597" y="130810"/>
                </a:lnTo>
                <a:lnTo>
                  <a:pt x="812838" y="130810"/>
                </a:lnTo>
                <a:lnTo>
                  <a:pt x="804840" y="138430"/>
                </a:lnTo>
                <a:lnTo>
                  <a:pt x="797767" y="146050"/>
                </a:lnTo>
                <a:lnTo>
                  <a:pt x="790875" y="153670"/>
                </a:lnTo>
                <a:lnTo>
                  <a:pt x="783048" y="161290"/>
                </a:lnTo>
                <a:lnTo>
                  <a:pt x="773170" y="166370"/>
                </a:lnTo>
                <a:lnTo>
                  <a:pt x="764779" y="171450"/>
                </a:lnTo>
                <a:lnTo>
                  <a:pt x="758867" y="179070"/>
                </a:lnTo>
                <a:lnTo>
                  <a:pt x="755425" y="189230"/>
                </a:lnTo>
                <a:lnTo>
                  <a:pt x="754445" y="200660"/>
                </a:lnTo>
                <a:lnTo>
                  <a:pt x="754531" y="204470"/>
                </a:lnTo>
                <a:lnTo>
                  <a:pt x="754618" y="213360"/>
                </a:lnTo>
                <a:lnTo>
                  <a:pt x="702991" y="245110"/>
                </a:lnTo>
                <a:lnTo>
                  <a:pt x="648077" y="270510"/>
                </a:lnTo>
                <a:lnTo>
                  <a:pt x="640129" y="273050"/>
                </a:lnTo>
                <a:lnTo>
                  <a:pt x="632139" y="276860"/>
                </a:lnTo>
                <a:lnTo>
                  <a:pt x="616061" y="281940"/>
                </a:lnTo>
                <a:close/>
              </a:path>
              <a:path w="1204594" h="1253489">
                <a:moveTo>
                  <a:pt x="1138720" y="704850"/>
                </a:moveTo>
                <a:lnTo>
                  <a:pt x="904219" y="704850"/>
                </a:lnTo>
                <a:lnTo>
                  <a:pt x="925652" y="702310"/>
                </a:lnTo>
                <a:lnTo>
                  <a:pt x="970520" y="689610"/>
                </a:lnTo>
                <a:lnTo>
                  <a:pt x="1008636" y="668020"/>
                </a:lnTo>
                <a:lnTo>
                  <a:pt x="1041114" y="640080"/>
                </a:lnTo>
                <a:lnTo>
                  <a:pt x="1069069" y="605790"/>
                </a:lnTo>
                <a:lnTo>
                  <a:pt x="1093616" y="567690"/>
                </a:lnTo>
                <a:lnTo>
                  <a:pt x="1117060" y="524510"/>
                </a:lnTo>
                <a:lnTo>
                  <a:pt x="1128496" y="501650"/>
                </a:lnTo>
                <a:lnTo>
                  <a:pt x="1140407" y="480060"/>
                </a:lnTo>
                <a:lnTo>
                  <a:pt x="1151160" y="464820"/>
                </a:lnTo>
                <a:lnTo>
                  <a:pt x="1161698" y="458470"/>
                </a:lnTo>
                <a:lnTo>
                  <a:pt x="1174527" y="459740"/>
                </a:lnTo>
                <a:lnTo>
                  <a:pt x="1203876" y="495300"/>
                </a:lnTo>
                <a:lnTo>
                  <a:pt x="1204242" y="504190"/>
                </a:lnTo>
                <a:lnTo>
                  <a:pt x="1204171" y="506730"/>
                </a:lnTo>
                <a:lnTo>
                  <a:pt x="1197274" y="561340"/>
                </a:lnTo>
                <a:lnTo>
                  <a:pt x="1183205" y="617220"/>
                </a:lnTo>
                <a:lnTo>
                  <a:pt x="1162948" y="664210"/>
                </a:lnTo>
                <a:lnTo>
                  <a:pt x="1138720" y="704850"/>
                </a:lnTo>
                <a:close/>
              </a:path>
              <a:path w="1204594" h="1253489">
                <a:moveTo>
                  <a:pt x="889240" y="674370"/>
                </a:moveTo>
                <a:lnTo>
                  <a:pt x="853101" y="666750"/>
                </a:lnTo>
                <a:lnTo>
                  <a:pt x="824507" y="645160"/>
                </a:lnTo>
                <a:lnTo>
                  <a:pt x="804354" y="613410"/>
                </a:lnTo>
                <a:lnTo>
                  <a:pt x="793538" y="575310"/>
                </a:lnTo>
                <a:lnTo>
                  <a:pt x="798577" y="535940"/>
                </a:lnTo>
                <a:lnTo>
                  <a:pt x="820821" y="504190"/>
                </a:lnTo>
                <a:lnTo>
                  <a:pt x="853348" y="482600"/>
                </a:lnTo>
                <a:lnTo>
                  <a:pt x="889240" y="476250"/>
                </a:lnTo>
                <a:lnTo>
                  <a:pt x="930039" y="483870"/>
                </a:lnTo>
                <a:lnTo>
                  <a:pt x="960064" y="505460"/>
                </a:lnTo>
                <a:lnTo>
                  <a:pt x="978603" y="537210"/>
                </a:lnTo>
                <a:lnTo>
                  <a:pt x="984941" y="575310"/>
                </a:lnTo>
                <a:lnTo>
                  <a:pt x="977423" y="613410"/>
                </a:lnTo>
                <a:lnTo>
                  <a:pt x="956918" y="645160"/>
                </a:lnTo>
                <a:lnTo>
                  <a:pt x="926499" y="666750"/>
                </a:lnTo>
                <a:lnTo>
                  <a:pt x="889240" y="674370"/>
                </a:lnTo>
                <a:close/>
              </a:path>
              <a:path w="1204594" h="1253489">
                <a:moveTo>
                  <a:pt x="746323" y="588010"/>
                </a:moveTo>
                <a:lnTo>
                  <a:pt x="738217" y="585470"/>
                </a:lnTo>
                <a:lnTo>
                  <a:pt x="727728" y="576580"/>
                </a:lnTo>
                <a:lnTo>
                  <a:pt x="719200" y="568960"/>
                </a:lnTo>
                <a:lnTo>
                  <a:pt x="694244" y="538480"/>
                </a:lnTo>
                <a:lnTo>
                  <a:pt x="681188" y="523240"/>
                </a:lnTo>
                <a:lnTo>
                  <a:pt x="666802" y="509270"/>
                </a:lnTo>
                <a:lnTo>
                  <a:pt x="645562" y="495300"/>
                </a:lnTo>
                <a:lnTo>
                  <a:pt x="625344" y="491490"/>
                </a:lnTo>
                <a:lnTo>
                  <a:pt x="738120" y="491490"/>
                </a:lnTo>
                <a:lnTo>
                  <a:pt x="737515" y="497840"/>
                </a:lnTo>
                <a:lnTo>
                  <a:pt x="736859" y="514350"/>
                </a:lnTo>
                <a:lnTo>
                  <a:pt x="737873" y="530860"/>
                </a:lnTo>
                <a:lnTo>
                  <a:pt x="741019" y="549910"/>
                </a:lnTo>
                <a:lnTo>
                  <a:pt x="747699" y="579120"/>
                </a:lnTo>
                <a:lnTo>
                  <a:pt x="746323" y="588010"/>
                </a:lnTo>
                <a:close/>
              </a:path>
              <a:path w="1204594" h="1253489">
                <a:moveTo>
                  <a:pt x="804249" y="1168400"/>
                </a:moveTo>
                <a:lnTo>
                  <a:pt x="800515" y="1121410"/>
                </a:lnTo>
                <a:lnTo>
                  <a:pt x="797317" y="1074420"/>
                </a:lnTo>
                <a:lnTo>
                  <a:pt x="794630" y="1027430"/>
                </a:lnTo>
                <a:lnTo>
                  <a:pt x="790471" y="937260"/>
                </a:lnTo>
                <a:lnTo>
                  <a:pt x="788452" y="897890"/>
                </a:lnTo>
                <a:lnTo>
                  <a:pt x="784745" y="828040"/>
                </a:lnTo>
                <a:lnTo>
                  <a:pt x="764535" y="807720"/>
                </a:lnTo>
                <a:lnTo>
                  <a:pt x="751906" y="797560"/>
                </a:lnTo>
                <a:lnTo>
                  <a:pt x="717384" y="763270"/>
                </a:lnTo>
                <a:lnTo>
                  <a:pt x="681840" y="725170"/>
                </a:lnTo>
                <a:lnTo>
                  <a:pt x="664250" y="704850"/>
                </a:lnTo>
                <a:lnTo>
                  <a:pt x="658158" y="698500"/>
                </a:lnTo>
                <a:lnTo>
                  <a:pt x="631738" y="664210"/>
                </a:lnTo>
                <a:lnTo>
                  <a:pt x="606098" y="623570"/>
                </a:lnTo>
                <a:lnTo>
                  <a:pt x="588468" y="579120"/>
                </a:lnTo>
                <a:lnTo>
                  <a:pt x="586034" y="556260"/>
                </a:lnTo>
                <a:lnTo>
                  <a:pt x="588719" y="543560"/>
                </a:lnTo>
                <a:lnTo>
                  <a:pt x="594215" y="532130"/>
                </a:lnTo>
                <a:lnTo>
                  <a:pt x="602608" y="523240"/>
                </a:lnTo>
                <a:lnTo>
                  <a:pt x="613985" y="516890"/>
                </a:lnTo>
                <a:lnTo>
                  <a:pt x="626520" y="514350"/>
                </a:lnTo>
                <a:lnTo>
                  <a:pt x="637926" y="516890"/>
                </a:lnTo>
                <a:lnTo>
                  <a:pt x="648411" y="521970"/>
                </a:lnTo>
                <a:lnTo>
                  <a:pt x="658181" y="530860"/>
                </a:lnTo>
                <a:lnTo>
                  <a:pt x="663700" y="535940"/>
                </a:lnTo>
                <a:lnTo>
                  <a:pt x="669003" y="542290"/>
                </a:lnTo>
                <a:lnTo>
                  <a:pt x="679415" y="553720"/>
                </a:lnTo>
                <a:lnTo>
                  <a:pt x="712253" y="593090"/>
                </a:lnTo>
                <a:lnTo>
                  <a:pt x="746244" y="632460"/>
                </a:lnTo>
                <a:lnTo>
                  <a:pt x="784076" y="666750"/>
                </a:lnTo>
                <a:lnTo>
                  <a:pt x="828437" y="692150"/>
                </a:lnTo>
                <a:lnTo>
                  <a:pt x="868927" y="703580"/>
                </a:lnTo>
                <a:lnTo>
                  <a:pt x="882666" y="704850"/>
                </a:lnTo>
                <a:lnTo>
                  <a:pt x="1138720" y="704850"/>
                </a:lnTo>
                <a:lnTo>
                  <a:pt x="1136448" y="708660"/>
                </a:lnTo>
                <a:lnTo>
                  <a:pt x="1104876" y="748030"/>
                </a:lnTo>
                <a:lnTo>
                  <a:pt x="1069399" y="786130"/>
                </a:lnTo>
                <a:lnTo>
                  <a:pt x="1060541" y="796290"/>
                </a:lnTo>
                <a:lnTo>
                  <a:pt x="1054939" y="807720"/>
                </a:lnTo>
                <a:lnTo>
                  <a:pt x="1052134" y="819150"/>
                </a:lnTo>
                <a:lnTo>
                  <a:pt x="1051668" y="833120"/>
                </a:lnTo>
                <a:lnTo>
                  <a:pt x="1052925" y="868680"/>
                </a:lnTo>
                <a:lnTo>
                  <a:pt x="1054081" y="905510"/>
                </a:lnTo>
                <a:lnTo>
                  <a:pt x="1054984" y="938530"/>
                </a:lnTo>
                <a:lnTo>
                  <a:pt x="1055690" y="974090"/>
                </a:lnTo>
                <a:lnTo>
                  <a:pt x="1027087" y="1005840"/>
                </a:lnTo>
                <a:lnTo>
                  <a:pt x="997028" y="1035050"/>
                </a:lnTo>
                <a:lnTo>
                  <a:pt x="965585" y="1062990"/>
                </a:lnTo>
                <a:lnTo>
                  <a:pt x="936106" y="1085850"/>
                </a:lnTo>
                <a:lnTo>
                  <a:pt x="931908" y="1085850"/>
                </a:lnTo>
                <a:lnTo>
                  <a:pt x="931591" y="1087120"/>
                </a:lnTo>
                <a:lnTo>
                  <a:pt x="900875" y="1111250"/>
                </a:lnTo>
                <a:lnTo>
                  <a:pt x="837369" y="1151890"/>
                </a:lnTo>
                <a:lnTo>
                  <a:pt x="804249" y="1168400"/>
                </a:lnTo>
                <a:close/>
              </a:path>
              <a:path w="1204594" h="1253489">
                <a:moveTo>
                  <a:pt x="570405" y="918210"/>
                </a:moveTo>
                <a:lnTo>
                  <a:pt x="562768" y="918210"/>
                </a:lnTo>
                <a:lnTo>
                  <a:pt x="559006" y="914400"/>
                </a:lnTo>
                <a:lnTo>
                  <a:pt x="568779" y="901700"/>
                </a:lnTo>
                <a:lnTo>
                  <a:pt x="570322" y="897890"/>
                </a:lnTo>
                <a:lnTo>
                  <a:pt x="578036" y="867410"/>
                </a:lnTo>
                <a:lnTo>
                  <a:pt x="577344" y="835660"/>
                </a:lnTo>
                <a:lnTo>
                  <a:pt x="568718" y="803910"/>
                </a:lnTo>
                <a:lnTo>
                  <a:pt x="552635" y="777240"/>
                </a:lnTo>
                <a:lnTo>
                  <a:pt x="527762" y="755650"/>
                </a:lnTo>
                <a:lnTo>
                  <a:pt x="495014" y="739140"/>
                </a:lnTo>
                <a:lnTo>
                  <a:pt x="459590" y="731520"/>
                </a:lnTo>
                <a:lnTo>
                  <a:pt x="659474" y="731520"/>
                </a:lnTo>
                <a:lnTo>
                  <a:pt x="670076" y="744220"/>
                </a:lnTo>
                <a:lnTo>
                  <a:pt x="691454" y="768350"/>
                </a:lnTo>
                <a:lnTo>
                  <a:pt x="715366" y="788670"/>
                </a:lnTo>
                <a:lnTo>
                  <a:pt x="740808" y="811530"/>
                </a:lnTo>
                <a:lnTo>
                  <a:pt x="743311" y="822960"/>
                </a:lnTo>
                <a:lnTo>
                  <a:pt x="743708" y="833120"/>
                </a:lnTo>
                <a:lnTo>
                  <a:pt x="743804" y="840740"/>
                </a:lnTo>
                <a:lnTo>
                  <a:pt x="696641" y="840740"/>
                </a:lnTo>
                <a:lnTo>
                  <a:pt x="674452" y="849630"/>
                </a:lnTo>
                <a:lnTo>
                  <a:pt x="653006" y="864870"/>
                </a:lnTo>
                <a:lnTo>
                  <a:pt x="639730" y="873760"/>
                </a:lnTo>
                <a:lnTo>
                  <a:pt x="626063" y="883920"/>
                </a:lnTo>
                <a:lnTo>
                  <a:pt x="598071" y="901700"/>
                </a:lnTo>
                <a:lnTo>
                  <a:pt x="590872" y="906780"/>
                </a:lnTo>
                <a:lnTo>
                  <a:pt x="580711" y="913130"/>
                </a:lnTo>
                <a:lnTo>
                  <a:pt x="570405" y="918210"/>
                </a:lnTo>
                <a:close/>
              </a:path>
              <a:path w="1204594" h="1253489">
                <a:moveTo>
                  <a:pt x="459586" y="937260"/>
                </a:moveTo>
                <a:lnTo>
                  <a:pt x="419148" y="929640"/>
                </a:lnTo>
                <a:lnTo>
                  <a:pt x="389457" y="908050"/>
                </a:lnTo>
                <a:lnTo>
                  <a:pt x="371723" y="876300"/>
                </a:lnTo>
                <a:lnTo>
                  <a:pt x="367157" y="839470"/>
                </a:lnTo>
                <a:lnTo>
                  <a:pt x="376521" y="801370"/>
                </a:lnTo>
                <a:lnTo>
                  <a:pt x="396900" y="777240"/>
                </a:lnTo>
                <a:lnTo>
                  <a:pt x="425515" y="763270"/>
                </a:lnTo>
                <a:lnTo>
                  <a:pt x="459586" y="759460"/>
                </a:lnTo>
                <a:lnTo>
                  <a:pt x="493318" y="767080"/>
                </a:lnTo>
                <a:lnTo>
                  <a:pt x="520855" y="786130"/>
                </a:lnTo>
                <a:lnTo>
                  <a:pt x="539415" y="814070"/>
                </a:lnTo>
                <a:lnTo>
                  <a:pt x="546220" y="848360"/>
                </a:lnTo>
                <a:lnTo>
                  <a:pt x="539393" y="882650"/>
                </a:lnTo>
                <a:lnTo>
                  <a:pt x="520795" y="909320"/>
                </a:lnTo>
                <a:lnTo>
                  <a:pt x="493251" y="928370"/>
                </a:lnTo>
                <a:lnTo>
                  <a:pt x="459586" y="937260"/>
                </a:lnTo>
                <a:close/>
              </a:path>
              <a:path w="1204594" h="1253489">
                <a:moveTo>
                  <a:pt x="745291" y="862330"/>
                </a:moveTo>
                <a:lnTo>
                  <a:pt x="720083" y="843280"/>
                </a:lnTo>
                <a:lnTo>
                  <a:pt x="696641" y="840740"/>
                </a:lnTo>
                <a:lnTo>
                  <a:pt x="743804" y="840740"/>
                </a:lnTo>
                <a:lnTo>
                  <a:pt x="743851" y="847090"/>
                </a:lnTo>
                <a:lnTo>
                  <a:pt x="745291" y="862330"/>
                </a:lnTo>
                <a:close/>
              </a:path>
              <a:path w="1204594" h="1253489">
                <a:moveTo>
                  <a:pt x="685942" y="966470"/>
                </a:moveTo>
                <a:lnTo>
                  <a:pt x="489020" y="966470"/>
                </a:lnTo>
                <a:lnTo>
                  <a:pt x="537355" y="956310"/>
                </a:lnTo>
                <a:lnTo>
                  <a:pt x="556304" y="948690"/>
                </a:lnTo>
                <a:lnTo>
                  <a:pt x="574870" y="939800"/>
                </a:lnTo>
                <a:lnTo>
                  <a:pt x="592679" y="929640"/>
                </a:lnTo>
                <a:lnTo>
                  <a:pt x="609358" y="918210"/>
                </a:lnTo>
                <a:lnTo>
                  <a:pt x="633524" y="899160"/>
                </a:lnTo>
                <a:lnTo>
                  <a:pt x="670447" y="873760"/>
                </a:lnTo>
                <a:lnTo>
                  <a:pt x="705031" y="862330"/>
                </a:lnTo>
                <a:lnTo>
                  <a:pt x="722184" y="883920"/>
                </a:lnTo>
                <a:lnTo>
                  <a:pt x="719100" y="913130"/>
                </a:lnTo>
                <a:lnTo>
                  <a:pt x="703574" y="946150"/>
                </a:lnTo>
                <a:lnTo>
                  <a:pt x="685942" y="966470"/>
                </a:lnTo>
                <a:close/>
              </a:path>
              <a:path w="1204594" h="1253489">
                <a:moveTo>
                  <a:pt x="462910" y="1253490"/>
                </a:moveTo>
                <a:lnTo>
                  <a:pt x="409831" y="1252220"/>
                </a:lnTo>
                <a:lnTo>
                  <a:pt x="377611" y="1219200"/>
                </a:lnTo>
                <a:lnTo>
                  <a:pt x="376378" y="1158240"/>
                </a:lnTo>
                <a:lnTo>
                  <a:pt x="375993" y="1125220"/>
                </a:lnTo>
                <a:lnTo>
                  <a:pt x="376517" y="1111250"/>
                </a:lnTo>
                <a:lnTo>
                  <a:pt x="376629" y="1088390"/>
                </a:lnTo>
                <a:lnTo>
                  <a:pt x="372492" y="1069340"/>
                </a:lnTo>
                <a:lnTo>
                  <a:pt x="360843" y="1057910"/>
                </a:lnTo>
                <a:lnTo>
                  <a:pt x="326267" y="1041400"/>
                </a:lnTo>
                <a:lnTo>
                  <a:pt x="293863" y="1021080"/>
                </a:lnTo>
                <a:lnTo>
                  <a:pt x="235144" y="972820"/>
                </a:lnTo>
                <a:lnTo>
                  <a:pt x="216606" y="934720"/>
                </a:lnTo>
                <a:lnTo>
                  <a:pt x="215163" y="920750"/>
                </a:lnTo>
                <a:lnTo>
                  <a:pt x="216888" y="913130"/>
                </a:lnTo>
                <a:lnTo>
                  <a:pt x="222271" y="908050"/>
                </a:lnTo>
                <a:lnTo>
                  <a:pt x="229516" y="905510"/>
                </a:lnTo>
                <a:lnTo>
                  <a:pt x="237164" y="905510"/>
                </a:lnTo>
                <a:lnTo>
                  <a:pt x="245042" y="906780"/>
                </a:lnTo>
                <a:lnTo>
                  <a:pt x="252975" y="909320"/>
                </a:lnTo>
                <a:lnTo>
                  <a:pt x="297628" y="929640"/>
                </a:lnTo>
                <a:lnTo>
                  <a:pt x="344101" y="946150"/>
                </a:lnTo>
                <a:lnTo>
                  <a:pt x="391851" y="958850"/>
                </a:lnTo>
                <a:lnTo>
                  <a:pt x="440338" y="966470"/>
                </a:lnTo>
                <a:lnTo>
                  <a:pt x="685942" y="966470"/>
                </a:lnTo>
                <a:lnTo>
                  <a:pt x="672718" y="981710"/>
                </a:lnTo>
                <a:lnTo>
                  <a:pt x="623643" y="1022350"/>
                </a:lnTo>
                <a:lnTo>
                  <a:pt x="596107" y="1059180"/>
                </a:lnTo>
                <a:lnTo>
                  <a:pt x="594193" y="1076960"/>
                </a:lnTo>
                <a:lnTo>
                  <a:pt x="594638" y="1111250"/>
                </a:lnTo>
                <a:lnTo>
                  <a:pt x="594745" y="1132840"/>
                </a:lnTo>
                <a:lnTo>
                  <a:pt x="594641" y="1187450"/>
                </a:lnTo>
                <a:lnTo>
                  <a:pt x="594584" y="1198880"/>
                </a:lnTo>
                <a:lnTo>
                  <a:pt x="594308" y="1239520"/>
                </a:lnTo>
                <a:lnTo>
                  <a:pt x="527733" y="1250950"/>
                </a:lnTo>
                <a:lnTo>
                  <a:pt x="462910" y="1253490"/>
                </a:lnTo>
                <a:close/>
              </a:path>
              <a:path w="1204594" h="1253489">
                <a:moveTo>
                  <a:pt x="932831" y="1088390"/>
                </a:moveTo>
                <a:lnTo>
                  <a:pt x="932499" y="1087120"/>
                </a:lnTo>
                <a:lnTo>
                  <a:pt x="932297" y="1085850"/>
                </a:lnTo>
                <a:lnTo>
                  <a:pt x="936106" y="1085850"/>
                </a:lnTo>
                <a:lnTo>
                  <a:pt x="932831" y="1088390"/>
                </a:lnTo>
                <a:close/>
              </a:path>
            </a:pathLst>
          </a:custGeom>
          <a:solidFill>
            <a:srgbClr val="FFFFFF"/>
          </a:solidFill>
        </p:spPr>
        <p:txBody>
          <a:bodyPr wrap="square" lIns="0" tIns="0" rIns="0" bIns="0" rtlCol="0"/>
          <a:lstStyle/>
          <a:p>
            <a:pPr defTabSz="914445"/>
            <a:endParaRPr>
              <a:solidFill>
                <a:prstClr val="black"/>
              </a:solidFill>
              <a:latin typeface="Calibri"/>
            </a:endParaRPr>
          </a:p>
        </p:txBody>
      </p:sp>
      <p:sp>
        <p:nvSpPr>
          <p:cNvPr id="42" name="object 42"/>
          <p:cNvSpPr/>
          <p:nvPr/>
        </p:nvSpPr>
        <p:spPr>
          <a:xfrm>
            <a:off x="16477115" y="4976028"/>
            <a:ext cx="106679" cy="212907"/>
          </a:xfrm>
          <a:prstGeom prst="rect">
            <a:avLst/>
          </a:prstGeom>
          <a:blipFill>
            <a:blip r:embed="rId6" cstate="print"/>
            <a:stretch>
              <a:fillRect/>
            </a:stretch>
          </a:blipFill>
        </p:spPr>
        <p:txBody>
          <a:bodyPr wrap="square" lIns="0" tIns="0" rIns="0" bIns="0" rtlCol="0"/>
          <a:lstStyle/>
          <a:p>
            <a:pPr defTabSz="914445"/>
            <a:endParaRPr>
              <a:solidFill>
                <a:prstClr val="black"/>
              </a:solidFill>
              <a:latin typeface="Calibri"/>
            </a:endParaRPr>
          </a:p>
        </p:txBody>
      </p:sp>
      <p:sp>
        <p:nvSpPr>
          <p:cNvPr id="43" name="object 43"/>
          <p:cNvSpPr/>
          <p:nvPr/>
        </p:nvSpPr>
        <p:spPr>
          <a:xfrm>
            <a:off x="16797155" y="4869575"/>
            <a:ext cx="106679" cy="159680"/>
          </a:xfrm>
          <a:prstGeom prst="rect">
            <a:avLst/>
          </a:prstGeom>
          <a:blipFill>
            <a:blip r:embed="rId7" cstate="print"/>
            <a:stretch>
              <a:fillRect/>
            </a:stretch>
          </a:blipFill>
        </p:spPr>
        <p:txBody>
          <a:bodyPr wrap="square" lIns="0" tIns="0" rIns="0" bIns="0" rtlCol="0"/>
          <a:lstStyle/>
          <a:p>
            <a:pPr defTabSz="914445"/>
            <a:endParaRPr>
              <a:solidFill>
                <a:prstClr val="black"/>
              </a:solidFill>
              <a:latin typeface="Calibri"/>
            </a:endParaRPr>
          </a:p>
        </p:txBody>
      </p:sp>
      <p:sp>
        <p:nvSpPr>
          <p:cNvPr id="44" name="object 44"/>
          <p:cNvSpPr/>
          <p:nvPr/>
        </p:nvSpPr>
        <p:spPr>
          <a:xfrm>
            <a:off x="16957175" y="4869575"/>
            <a:ext cx="106679" cy="159680"/>
          </a:xfrm>
          <a:prstGeom prst="rect">
            <a:avLst/>
          </a:prstGeom>
          <a:blipFill>
            <a:blip r:embed="rId7" cstate="print"/>
            <a:stretch>
              <a:fillRect/>
            </a:stretch>
          </a:blipFill>
        </p:spPr>
        <p:txBody>
          <a:bodyPr wrap="square" lIns="0" tIns="0" rIns="0" bIns="0" rtlCol="0"/>
          <a:lstStyle/>
          <a:p>
            <a:pPr defTabSz="914445"/>
            <a:endParaRPr>
              <a:solidFill>
                <a:prstClr val="black"/>
              </a:solidFill>
              <a:latin typeface="Calibri"/>
            </a:endParaRPr>
          </a:p>
        </p:txBody>
      </p:sp>
      <p:sp>
        <p:nvSpPr>
          <p:cNvPr id="45" name="object 45"/>
          <p:cNvSpPr/>
          <p:nvPr/>
        </p:nvSpPr>
        <p:spPr>
          <a:xfrm>
            <a:off x="16477113" y="5082482"/>
            <a:ext cx="640080" cy="958215"/>
          </a:xfrm>
          <a:custGeom>
            <a:avLst/>
            <a:gdLst/>
            <a:ahLst/>
            <a:cxnLst/>
            <a:rect l="l" t="t" r="r" b="b"/>
            <a:pathLst>
              <a:path w="640080" h="958214">
                <a:moveTo>
                  <a:pt x="480059" y="958082"/>
                </a:moveTo>
                <a:lnTo>
                  <a:pt x="106679" y="958082"/>
                </a:lnTo>
                <a:lnTo>
                  <a:pt x="106679" y="479041"/>
                </a:lnTo>
                <a:lnTo>
                  <a:pt x="80213" y="449216"/>
                </a:lnTo>
                <a:lnTo>
                  <a:pt x="56978" y="415168"/>
                </a:lnTo>
                <a:lnTo>
                  <a:pt x="37282" y="376272"/>
                </a:lnTo>
                <a:lnTo>
                  <a:pt x="21430" y="331900"/>
                </a:lnTo>
                <a:lnTo>
                  <a:pt x="9728" y="281428"/>
                </a:lnTo>
                <a:lnTo>
                  <a:pt x="2483" y="224230"/>
                </a:lnTo>
                <a:lnTo>
                  <a:pt x="0" y="144883"/>
                </a:lnTo>
                <a:lnTo>
                  <a:pt x="12227" y="151057"/>
                </a:lnTo>
                <a:lnTo>
                  <a:pt x="25249" y="155714"/>
                </a:lnTo>
                <a:lnTo>
                  <a:pt x="38982" y="158655"/>
                </a:lnTo>
                <a:lnTo>
                  <a:pt x="53339" y="159680"/>
                </a:lnTo>
                <a:lnTo>
                  <a:pt x="76590" y="157077"/>
                </a:lnTo>
                <a:lnTo>
                  <a:pt x="98005" y="149673"/>
                </a:lnTo>
                <a:lnTo>
                  <a:pt x="117090" y="138078"/>
                </a:lnTo>
                <a:lnTo>
                  <a:pt x="133349" y="122900"/>
                </a:lnTo>
                <a:lnTo>
                  <a:pt x="149609" y="138078"/>
                </a:lnTo>
                <a:lnTo>
                  <a:pt x="168694" y="149673"/>
                </a:lnTo>
                <a:lnTo>
                  <a:pt x="190109" y="157077"/>
                </a:lnTo>
                <a:lnTo>
                  <a:pt x="213359" y="159680"/>
                </a:lnTo>
                <a:lnTo>
                  <a:pt x="234270" y="157604"/>
                </a:lnTo>
                <a:lnTo>
                  <a:pt x="253785" y="151656"/>
                </a:lnTo>
                <a:lnTo>
                  <a:pt x="271529" y="142255"/>
                </a:lnTo>
                <a:lnTo>
                  <a:pt x="287129" y="129820"/>
                </a:lnTo>
                <a:lnTo>
                  <a:pt x="311948" y="163595"/>
                </a:lnTo>
                <a:lnTo>
                  <a:pt x="344503" y="189846"/>
                </a:lnTo>
                <a:lnTo>
                  <a:pt x="383268" y="206855"/>
                </a:lnTo>
                <a:lnTo>
                  <a:pt x="426719" y="212907"/>
                </a:lnTo>
                <a:lnTo>
                  <a:pt x="480059" y="212907"/>
                </a:lnTo>
                <a:lnTo>
                  <a:pt x="480059" y="159680"/>
                </a:lnTo>
                <a:lnTo>
                  <a:pt x="426719" y="159680"/>
                </a:lnTo>
                <a:lnTo>
                  <a:pt x="385185" y="151317"/>
                </a:lnTo>
                <a:lnTo>
                  <a:pt x="351277" y="128509"/>
                </a:lnTo>
                <a:lnTo>
                  <a:pt x="328420" y="94672"/>
                </a:lnTo>
                <a:lnTo>
                  <a:pt x="320039" y="53226"/>
                </a:lnTo>
                <a:lnTo>
                  <a:pt x="320039" y="26613"/>
                </a:lnTo>
                <a:lnTo>
                  <a:pt x="322136" y="16257"/>
                </a:lnTo>
                <a:lnTo>
                  <a:pt x="327854" y="7797"/>
                </a:lnTo>
                <a:lnTo>
                  <a:pt x="336332" y="2092"/>
                </a:lnTo>
                <a:lnTo>
                  <a:pt x="346709" y="0"/>
                </a:lnTo>
                <a:lnTo>
                  <a:pt x="533399" y="0"/>
                </a:lnTo>
                <a:lnTo>
                  <a:pt x="574934" y="8362"/>
                </a:lnTo>
                <a:lnTo>
                  <a:pt x="608842" y="31170"/>
                </a:lnTo>
                <a:lnTo>
                  <a:pt x="631699" y="65007"/>
                </a:lnTo>
                <a:lnTo>
                  <a:pt x="640079" y="106453"/>
                </a:lnTo>
                <a:lnTo>
                  <a:pt x="640079" y="159680"/>
                </a:lnTo>
                <a:lnTo>
                  <a:pt x="638008" y="216613"/>
                </a:lnTo>
                <a:lnTo>
                  <a:pt x="631548" y="267911"/>
                </a:lnTo>
                <a:lnTo>
                  <a:pt x="620333" y="313960"/>
                </a:lnTo>
                <a:lnTo>
                  <a:pt x="603995" y="355149"/>
                </a:lnTo>
                <a:lnTo>
                  <a:pt x="582166" y="391863"/>
                </a:lnTo>
                <a:lnTo>
                  <a:pt x="554479" y="424492"/>
                </a:lnTo>
                <a:lnTo>
                  <a:pt x="520566" y="453422"/>
                </a:lnTo>
                <a:lnTo>
                  <a:pt x="480059" y="479041"/>
                </a:lnTo>
                <a:lnTo>
                  <a:pt x="480059" y="958082"/>
                </a:lnTo>
                <a:close/>
              </a:path>
            </a:pathLst>
          </a:custGeom>
          <a:solidFill>
            <a:srgbClr val="FFFFFF"/>
          </a:solidFill>
        </p:spPr>
        <p:txBody>
          <a:bodyPr wrap="square" lIns="0" tIns="0" rIns="0" bIns="0" rtlCol="0"/>
          <a:lstStyle/>
          <a:p>
            <a:pPr defTabSz="914445"/>
            <a:endParaRPr>
              <a:solidFill>
                <a:prstClr val="black"/>
              </a:solidFill>
              <a:latin typeface="Calibri"/>
            </a:endParaRPr>
          </a:p>
        </p:txBody>
      </p:sp>
      <p:sp>
        <p:nvSpPr>
          <p:cNvPr id="46" name="object 46"/>
          <p:cNvSpPr/>
          <p:nvPr/>
        </p:nvSpPr>
        <p:spPr>
          <a:xfrm>
            <a:off x="16637133" y="4922801"/>
            <a:ext cx="106680" cy="266700"/>
          </a:xfrm>
          <a:custGeom>
            <a:avLst/>
            <a:gdLst/>
            <a:ahLst/>
            <a:cxnLst/>
            <a:rect l="l" t="t" r="r" b="b"/>
            <a:pathLst>
              <a:path w="106680" h="266700">
                <a:moveTo>
                  <a:pt x="53339" y="266133"/>
                </a:moveTo>
                <a:lnTo>
                  <a:pt x="32584" y="261956"/>
                </a:lnTo>
                <a:lnTo>
                  <a:pt x="15628" y="250558"/>
                </a:lnTo>
                <a:lnTo>
                  <a:pt x="4193" y="233641"/>
                </a:lnTo>
                <a:lnTo>
                  <a:pt x="0" y="212907"/>
                </a:lnTo>
                <a:lnTo>
                  <a:pt x="0" y="53226"/>
                </a:lnTo>
                <a:lnTo>
                  <a:pt x="4193" y="32492"/>
                </a:lnTo>
                <a:lnTo>
                  <a:pt x="15628" y="15575"/>
                </a:lnTo>
                <a:lnTo>
                  <a:pt x="32584" y="4177"/>
                </a:lnTo>
                <a:lnTo>
                  <a:pt x="53339" y="0"/>
                </a:lnTo>
                <a:lnTo>
                  <a:pt x="74095" y="4177"/>
                </a:lnTo>
                <a:lnTo>
                  <a:pt x="91051" y="15575"/>
                </a:lnTo>
                <a:lnTo>
                  <a:pt x="102486" y="32492"/>
                </a:lnTo>
                <a:lnTo>
                  <a:pt x="106679" y="53226"/>
                </a:lnTo>
                <a:lnTo>
                  <a:pt x="106679" y="212907"/>
                </a:lnTo>
                <a:lnTo>
                  <a:pt x="102486" y="233641"/>
                </a:lnTo>
                <a:lnTo>
                  <a:pt x="91051" y="250558"/>
                </a:lnTo>
                <a:lnTo>
                  <a:pt x="74095" y="261956"/>
                </a:lnTo>
                <a:lnTo>
                  <a:pt x="53339" y="266133"/>
                </a:lnTo>
                <a:close/>
              </a:path>
            </a:pathLst>
          </a:custGeom>
          <a:solidFill>
            <a:srgbClr val="FFFFFF"/>
          </a:solidFill>
        </p:spPr>
        <p:txBody>
          <a:bodyPr wrap="square" lIns="0" tIns="0" rIns="0" bIns="0" rtlCol="0"/>
          <a:lstStyle/>
          <a:p>
            <a:pPr defTabSz="914445"/>
            <a:endParaRPr>
              <a:solidFill>
                <a:prstClr val="black"/>
              </a:solidFill>
              <a:latin typeface="Calibri"/>
            </a:endParaRPr>
          </a:p>
        </p:txBody>
      </p:sp>
      <p:sp>
        <p:nvSpPr>
          <p:cNvPr id="47" name="object 47"/>
          <p:cNvSpPr/>
          <p:nvPr/>
        </p:nvSpPr>
        <p:spPr>
          <a:xfrm>
            <a:off x="15997053" y="5614749"/>
            <a:ext cx="426720" cy="213360"/>
          </a:xfrm>
          <a:custGeom>
            <a:avLst/>
            <a:gdLst/>
            <a:ahLst/>
            <a:cxnLst/>
            <a:rect l="l" t="t" r="r" b="b"/>
            <a:pathLst>
              <a:path w="426719" h="213360">
                <a:moveTo>
                  <a:pt x="266699" y="212907"/>
                </a:moveTo>
                <a:lnTo>
                  <a:pt x="160019" y="212907"/>
                </a:lnTo>
                <a:lnTo>
                  <a:pt x="109438" y="204767"/>
                </a:lnTo>
                <a:lnTo>
                  <a:pt x="65510" y="182100"/>
                </a:lnTo>
                <a:lnTo>
                  <a:pt x="30872" y="147535"/>
                </a:lnTo>
                <a:lnTo>
                  <a:pt x="8157" y="103701"/>
                </a:lnTo>
                <a:lnTo>
                  <a:pt x="0" y="53226"/>
                </a:lnTo>
                <a:lnTo>
                  <a:pt x="0" y="0"/>
                </a:lnTo>
                <a:lnTo>
                  <a:pt x="426719" y="0"/>
                </a:lnTo>
                <a:lnTo>
                  <a:pt x="426719" y="53226"/>
                </a:lnTo>
                <a:lnTo>
                  <a:pt x="418562" y="103701"/>
                </a:lnTo>
                <a:lnTo>
                  <a:pt x="395847" y="147535"/>
                </a:lnTo>
                <a:lnTo>
                  <a:pt x="361209" y="182100"/>
                </a:lnTo>
                <a:lnTo>
                  <a:pt x="317281" y="204767"/>
                </a:lnTo>
                <a:lnTo>
                  <a:pt x="266699" y="212907"/>
                </a:lnTo>
                <a:close/>
              </a:path>
            </a:pathLst>
          </a:custGeom>
          <a:solidFill>
            <a:srgbClr val="FFFFFF"/>
          </a:solidFill>
        </p:spPr>
        <p:txBody>
          <a:bodyPr wrap="square" lIns="0" tIns="0" rIns="0" bIns="0" rtlCol="0"/>
          <a:lstStyle/>
          <a:p>
            <a:pPr defTabSz="914445"/>
            <a:endParaRPr>
              <a:solidFill>
                <a:prstClr val="black"/>
              </a:solidFill>
              <a:latin typeface="Calibri"/>
            </a:endParaRPr>
          </a:p>
        </p:txBody>
      </p:sp>
      <p:sp>
        <p:nvSpPr>
          <p:cNvPr id="48" name="object 48"/>
          <p:cNvSpPr/>
          <p:nvPr/>
        </p:nvSpPr>
        <p:spPr>
          <a:xfrm>
            <a:off x="16017590" y="5082482"/>
            <a:ext cx="406400" cy="479426"/>
          </a:xfrm>
          <a:custGeom>
            <a:avLst/>
            <a:gdLst/>
            <a:ahLst/>
            <a:cxnLst/>
            <a:rect l="l" t="t" r="r" b="b"/>
            <a:pathLst>
              <a:path w="406400" h="479425">
                <a:moveTo>
                  <a:pt x="385648" y="479041"/>
                </a:moveTo>
                <a:lnTo>
                  <a:pt x="301104" y="479041"/>
                </a:lnTo>
                <a:lnTo>
                  <a:pt x="192824" y="163246"/>
                </a:lnTo>
                <a:lnTo>
                  <a:pt x="84543" y="479041"/>
                </a:lnTo>
                <a:lnTo>
                  <a:pt x="0" y="479041"/>
                </a:lnTo>
                <a:lnTo>
                  <a:pt x="155006" y="26985"/>
                </a:lnTo>
                <a:lnTo>
                  <a:pt x="160825" y="15965"/>
                </a:lnTo>
                <a:lnTo>
                  <a:pt x="169554" y="7445"/>
                </a:lnTo>
                <a:lnTo>
                  <a:pt x="180464" y="1948"/>
                </a:lnTo>
                <a:lnTo>
                  <a:pt x="192824" y="0"/>
                </a:lnTo>
                <a:lnTo>
                  <a:pt x="406184" y="0"/>
                </a:lnTo>
                <a:lnTo>
                  <a:pt x="406184" y="106453"/>
                </a:lnTo>
                <a:lnTo>
                  <a:pt x="257898" y="106453"/>
                </a:lnTo>
                <a:lnTo>
                  <a:pt x="385648" y="479041"/>
                </a:lnTo>
                <a:close/>
              </a:path>
            </a:pathLst>
          </a:custGeom>
          <a:solidFill>
            <a:srgbClr val="FFFFFF"/>
          </a:solidFill>
        </p:spPr>
        <p:txBody>
          <a:bodyPr wrap="square" lIns="0" tIns="0" rIns="0" bIns="0" rtlCol="0"/>
          <a:lstStyle/>
          <a:p>
            <a:pPr defTabSz="914445"/>
            <a:endParaRPr>
              <a:solidFill>
                <a:prstClr val="black"/>
              </a:solidFill>
              <a:latin typeface="Calibri"/>
            </a:endParaRPr>
          </a:p>
        </p:txBody>
      </p:sp>
      <p:sp>
        <p:nvSpPr>
          <p:cNvPr id="49" name="object 49"/>
          <p:cNvSpPr txBox="1">
            <a:spLocks noGrp="1"/>
          </p:cNvSpPr>
          <p:nvPr>
            <p:ph type="title"/>
          </p:nvPr>
        </p:nvSpPr>
        <p:spPr>
          <a:xfrm>
            <a:off x="1320800" y="977902"/>
            <a:ext cx="17083578" cy="1028488"/>
          </a:xfrm>
          <a:prstGeom prst="rect">
            <a:avLst/>
          </a:prstGeom>
        </p:spPr>
        <p:txBody>
          <a:bodyPr vert="horz" wrap="square" lIns="0" tIns="12701" rIns="0" bIns="0" rtlCol="0">
            <a:spAutoFit/>
          </a:bodyPr>
          <a:lstStyle/>
          <a:p>
            <a:pPr marL="12701">
              <a:spcBef>
                <a:spcPts val="100"/>
              </a:spcBef>
            </a:pPr>
            <a:r>
              <a:rPr lang="en-US" sz="6600" spc="930" dirty="0"/>
              <a:t>Mental Health Policy &amp; Legislation</a:t>
            </a:r>
            <a:endParaRPr sz="6600" dirty="0"/>
          </a:p>
        </p:txBody>
      </p:sp>
      <p:sp>
        <p:nvSpPr>
          <p:cNvPr id="50" name="object 50"/>
          <p:cNvSpPr txBox="1"/>
          <p:nvPr/>
        </p:nvSpPr>
        <p:spPr>
          <a:xfrm>
            <a:off x="1743121" y="3012580"/>
            <a:ext cx="509270" cy="539378"/>
          </a:xfrm>
          <a:prstGeom prst="rect">
            <a:avLst/>
          </a:prstGeom>
        </p:spPr>
        <p:txBody>
          <a:bodyPr vert="horz" wrap="square" lIns="0" tIns="15875" rIns="0" bIns="0" rtlCol="0">
            <a:spAutoFit/>
          </a:bodyPr>
          <a:lstStyle/>
          <a:p>
            <a:pPr marL="12701" defTabSz="914445">
              <a:spcBef>
                <a:spcPts val="125"/>
              </a:spcBef>
            </a:pPr>
            <a:r>
              <a:rPr sz="3401" b="1" spc="640" dirty="0">
                <a:solidFill>
                  <a:srgbClr val="FFFFFF"/>
                </a:solidFill>
                <a:latin typeface="Calibri"/>
                <a:cs typeface="Calibri"/>
              </a:rPr>
              <a:t>0</a:t>
            </a:r>
            <a:r>
              <a:rPr sz="3401" b="1" spc="-290" dirty="0">
                <a:solidFill>
                  <a:srgbClr val="FFFFFF"/>
                </a:solidFill>
                <a:latin typeface="Calibri"/>
                <a:cs typeface="Calibri"/>
              </a:rPr>
              <a:t>1</a:t>
            </a:r>
            <a:endParaRPr sz="3401">
              <a:solidFill>
                <a:prstClr val="black"/>
              </a:solidFill>
              <a:latin typeface="Calibri"/>
              <a:cs typeface="Calibri"/>
            </a:endParaRPr>
          </a:p>
        </p:txBody>
      </p:sp>
      <p:sp>
        <p:nvSpPr>
          <p:cNvPr id="51" name="object 51"/>
          <p:cNvSpPr txBox="1"/>
          <p:nvPr/>
        </p:nvSpPr>
        <p:spPr>
          <a:xfrm>
            <a:off x="2711687" y="2953655"/>
            <a:ext cx="3013008" cy="1168781"/>
          </a:xfrm>
          <a:prstGeom prst="rect">
            <a:avLst/>
          </a:prstGeom>
        </p:spPr>
        <p:txBody>
          <a:bodyPr vert="horz" wrap="square" lIns="0" tIns="85725" rIns="0" bIns="0" rtlCol="0">
            <a:spAutoFit/>
          </a:bodyPr>
          <a:lstStyle/>
          <a:p>
            <a:pPr marL="12701" marR="5081" defTabSz="914445">
              <a:lnSpc>
                <a:spcPts val="2780"/>
              </a:lnSpc>
              <a:spcBef>
                <a:spcPts val="675"/>
              </a:spcBef>
            </a:pPr>
            <a:r>
              <a:rPr lang="en-US" sz="2801" b="1" spc="575" dirty="0">
                <a:solidFill>
                  <a:prstClr val="white"/>
                </a:solidFill>
                <a:latin typeface="Calibri"/>
                <a:cs typeface="Calibri"/>
              </a:rPr>
              <a:t>Diminished mental capacity</a:t>
            </a:r>
            <a:endParaRPr lang="en-US" sz="2801" dirty="0">
              <a:solidFill>
                <a:prstClr val="white"/>
              </a:solidFill>
              <a:latin typeface="Calibri"/>
              <a:cs typeface="Calibri"/>
            </a:endParaRPr>
          </a:p>
        </p:txBody>
      </p:sp>
      <p:sp>
        <p:nvSpPr>
          <p:cNvPr id="54" name="object 54"/>
          <p:cNvSpPr txBox="1"/>
          <p:nvPr/>
        </p:nvSpPr>
        <p:spPr>
          <a:xfrm>
            <a:off x="6920047" y="3012580"/>
            <a:ext cx="581660" cy="539378"/>
          </a:xfrm>
          <a:prstGeom prst="rect">
            <a:avLst/>
          </a:prstGeom>
        </p:spPr>
        <p:txBody>
          <a:bodyPr vert="horz" wrap="square" lIns="0" tIns="15875" rIns="0" bIns="0" rtlCol="0">
            <a:spAutoFit/>
          </a:bodyPr>
          <a:lstStyle/>
          <a:p>
            <a:pPr defTabSz="914445">
              <a:spcBef>
                <a:spcPts val="125"/>
              </a:spcBef>
            </a:pPr>
            <a:r>
              <a:rPr sz="3401" b="1" spc="640" dirty="0">
                <a:solidFill>
                  <a:srgbClr val="FFFFFF"/>
                </a:solidFill>
                <a:latin typeface="Calibri"/>
                <a:cs typeface="Calibri"/>
              </a:rPr>
              <a:t>0</a:t>
            </a:r>
            <a:r>
              <a:rPr lang="en-US" sz="3401" b="1" spc="380" dirty="0">
                <a:solidFill>
                  <a:srgbClr val="FFFFFF"/>
                </a:solidFill>
                <a:latin typeface="Calibri"/>
                <a:cs typeface="Calibri"/>
              </a:rPr>
              <a:t>2</a:t>
            </a:r>
            <a:endParaRPr sz="3401" dirty="0">
              <a:solidFill>
                <a:prstClr val="black"/>
              </a:solidFill>
              <a:latin typeface="Calibri"/>
              <a:cs typeface="Calibri"/>
            </a:endParaRPr>
          </a:p>
        </p:txBody>
      </p:sp>
      <p:sp>
        <p:nvSpPr>
          <p:cNvPr id="55" name="object 55"/>
          <p:cNvSpPr txBox="1"/>
          <p:nvPr/>
        </p:nvSpPr>
        <p:spPr>
          <a:xfrm>
            <a:off x="7907662" y="2953655"/>
            <a:ext cx="3169691" cy="1168781"/>
          </a:xfrm>
          <a:prstGeom prst="rect">
            <a:avLst/>
          </a:prstGeom>
        </p:spPr>
        <p:txBody>
          <a:bodyPr vert="horz" wrap="square" lIns="0" tIns="85725" rIns="0" bIns="0" rtlCol="0">
            <a:spAutoFit/>
          </a:bodyPr>
          <a:lstStyle/>
          <a:p>
            <a:pPr marR="5081" defTabSz="914445">
              <a:lnSpc>
                <a:spcPts val="2780"/>
              </a:lnSpc>
              <a:spcBef>
                <a:spcPts val="675"/>
              </a:spcBef>
            </a:pPr>
            <a:r>
              <a:rPr lang="en-US" sz="2801" b="1" spc="260" dirty="0">
                <a:solidFill>
                  <a:srgbClr val="FFFFFF"/>
                </a:solidFill>
                <a:latin typeface="Calibri"/>
                <a:cs typeface="Calibri"/>
              </a:rPr>
              <a:t>Advance Care Planning for healthcare</a:t>
            </a:r>
            <a:endParaRPr sz="2801" dirty="0">
              <a:solidFill>
                <a:prstClr val="black"/>
              </a:solidFill>
              <a:latin typeface="Calibri"/>
              <a:cs typeface="Calibri"/>
            </a:endParaRPr>
          </a:p>
        </p:txBody>
      </p:sp>
      <p:sp>
        <p:nvSpPr>
          <p:cNvPr id="56" name="object 56"/>
          <p:cNvSpPr txBox="1"/>
          <p:nvPr/>
        </p:nvSpPr>
        <p:spPr>
          <a:xfrm>
            <a:off x="6929572" y="4939001"/>
            <a:ext cx="624206" cy="539378"/>
          </a:xfrm>
          <a:prstGeom prst="rect">
            <a:avLst/>
          </a:prstGeom>
        </p:spPr>
        <p:txBody>
          <a:bodyPr vert="horz" wrap="square" lIns="0" tIns="15875" rIns="0" bIns="0" rtlCol="0">
            <a:spAutoFit/>
          </a:bodyPr>
          <a:lstStyle/>
          <a:p>
            <a:pPr defTabSz="914445">
              <a:spcBef>
                <a:spcPts val="125"/>
              </a:spcBef>
            </a:pPr>
            <a:r>
              <a:rPr sz="3401" b="1" spc="716" dirty="0">
                <a:solidFill>
                  <a:srgbClr val="FFFFFF"/>
                </a:solidFill>
                <a:latin typeface="Calibri"/>
                <a:cs typeface="Calibri"/>
              </a:rPr>
              <a:t>4</a:t>
            </a:r>
            <a:endParaRPr sz="3401" dirty="0">
              <a:solidFill>
                <a:prstClr val="black"/>
              </a:solidFill>
              <a:latin typeface="Calibri"/>
              <a:cs typeface="Calibri"/>
            </a:endParaRPr>
          </a:p>
        </p:txBody>
      </p:sp>
      <p:sp>
        <p:nvSpPr>
          <p:cNvPr id="58" name="object 58"/>
          <p:cNvSpPr txBox="1"/>
          <p:nvPr/>
        </p:nvSpPr>
        <p:spPr>
          <a:xfrm>
            <a:off x="12112847" y="3012580"/>
            <a:ext cx="583565" cy="539378"/>
          </a:xfrm>
          <a:prstGeom prst="rect">
            <a:avLst/>
          </a:prstGeom>
        </p:spPr>
        <p:txBody>
          <a:bodyPr vert="horz" wrap="square" lIns="0" tIns="15875" rIns="0" bIns="0" rtlCol="0">
            <a:spAutoFit/>
          </a:bodyPr>
          <a:lstStyle/>
          <a:p>
            <a:pPr defTabSz="914445">
              <a:spcBef>
                <a:spcPts val="125"/>
              </a:spcBef>
            </a:pPr>
            <a:r>
              <a:rPr lang="en-US" sz="3401" b="1" spc="640" dirty="0">
                <a:solidFill>
                  <a:srgbClr val="FFFFFF"/>
                </a:solidFill>
                <a:latin typeface="Calibri"/>
                <a:cs typeface="Calibri"/>
              </a:rPr>
              <a:t>0</a:t>
            </a:r>
            <a:r>
              <a:rPr lang="en-US" sz="3401" b="1" spc="395" dirty="0">
                <a:solidFill>
                  <a:srgbClr val="FFFFFF"/>
                </a:solidFill>
                <a:latin typeface="Calibri"/>
                <a:cs typeface="Calibri"/>
              </a:rPr>
              <a:t>3</a:t>
            </a:r>
            <a:endParaRPr sz="3401" dirty="0">
              <a:solidFill>
                <a:prstClr val="black"/>
              </a:solidFill>
              <a:latin typeface="Calibri"/>
              <a:cs typeface="Calibri"/>
            </a:endParaRPr>
          </a:p>
        </p:txBody>
      </p:sp>
      <p:sp>
        <p:nvSpPr>
          <p:cNvPr id="59" name="object 59"/>
          <p:cNvSpPr txBox="1"/>
          <p:nvPr/>
        </p:nvSpPr>
        <p:spPr>
          <a:xfrm>
            <a:off x="13090940" y="2953655"/>
            <a:ext cx="2149475" cy="1168781"/>
          </a:xfrm>
          <a:prstGeom prst="rect">
            <a:avLst/>
          </a:prstGeom>
        </p:spPr>
        <p:txBody>
          <a:bodyPr vert="horz" wrap="square" lIns="0" tIns="85725" rIns="0" bIns="0" rtlCol="0">
            <a:spAutoFit/>
          </a:bodyPr>
          <a:lstStyle/>
          <a:p>
            <a:pPr marR="5081" defTabSz="914445">
              <a:lnSpc>
                <a:spcPts val="2780"/>
              </a:lnSpc>
              <a:spcBef>
                <a:spcPts val="675"/>
              </a:spcBef>
            </a:pPr>
            <a:r>
              <a:rPr lang="en-US" sz="2801" b="1" spc="210" dirty="0">
                <a:solidFill>
                  <a:srgbClr val="FFFFFF"/>
                </a:solidFill>
                <a:latin typeface="Calibri"/>
                <a:cs typeface="Calibri"/>
              </a:rPr>
              <a:t>Power of Attorney Act 1949</a:t>
            </a:r>
            <a:endParaRPr sz="2801" dirty="0">
              <a:solidFill>
                <a:prstClr val="black"/>
              </a:solidFill>
              <a:latin typeface="Calibri"/>
              <a:cs typeface="Calibri"/>
            </a:endParaRPr>
          </a:p>
        </p:txBody>
      </p:sp>
      <p:sp>
        <p:nvSpPr>
          <p:cNvPr id="60" name="object 60"/>
          <p:cNvSpPr txBox="1"/>
          <p:nvPr/>
        </p:nvSpPr>
        <p:spPr>
          <a:xfrm>
            <a:off x="12157366" y="5198349"/>
            <a:ext cx="614681" cy="539378"/>
          </a:xfrm>
          <a:prstGeom prst="rect">
            <a:avLst/>
          </a:prstGeom>
        </p:spPr>
        <p:txBody>
          <a:bodyPr vert="horz" wrap="square" lIns="0" tIns="15875" rIns="0" bIns="0" rtlCol="0">
            <a:spAutoFit/>
          </a:bodyPr>
          <a:lstStyle/>
          <a:p>
            <a:pPr marL="12701" defTabSz="914445">
              <a:spcBef>
                <a:spcPts val="125"/>
              </a:spcBef>
            </a:pPr>
            <a:r>
              <a:rPr sz="3401" b="1" spc="640" dirty="0">
                <a:solidFill>
                  <a:srgbClr val="FFFFFF"/>
                </a:solidFill>
                <a:latin typeface="Calibri"/>
                <a:cs typeface="Calibri"/>
              </a:rPr>
              <a:t>0</a:t>
            </a:r>
            <a:r>
              <a:rPr lang="en-US" sz="3401" b="1" spc="540" dirty="0">
                <a:solidFill>
                  <a:srgbClr val="FFFFFF"/>
                </a:solidFill>
                <a:latin typeface="Calibri"/>
                <a:cs typeface="Calibri"/>
              </a:rPr>
              <a:t>4</a:t>
            </a:r>
            <a:endParaRPr sz="3401" dirty="0">
              <a:solidFill>
                <a:prstClr val="black"/>
              </a:solidFill>
              <a:latin typeface="Calibri"/>
              <a:cs typeface="Calibri"/>
            </a:endParaRPr>
          </a:p>
        </p:txBody>
      </p:sp>
      <p:sp>
        <p:nvSpPr>
          <p:cNvPr id="61" name="object 61"/>
          <p:cNvSpPr txBox="1"/>
          <p:nvPr/>
        </p:nvSpPr>
        <p:spPr>
          <a:xfrm>
            <a:off x="13089295" y="5124094"/>
            <a:ext cx="2591435" cy="443840"/>
          </a:xfrm>
          <a:prstGeom prst="rect">
            <a:avLst/>
          </a:prstGeom>
        </p:spPr>
        <p:txBody>
          <a:bodyPr vert="horz" wrap="square" lIns="0" tIns="12701" rIns="0" bIns="0" rtlCol="0">
            <a:spAutoFit/>
          </a:bodyPr>
          <a:lstStyle/>
          <a:p>
            <a:pPr marL="12701" defTabSz="914445">
              <a:spcBef>
                <a:spcPts val="100"/>
              </a:spcBef>
            </a:pPr>
            <a:endParaRPr sz="2801" dirty="0">
              <a:solidFill>
                <a:prstClr val="black"/>
              </a:solidFill>
              <a:latin typeface="Calibri"/>
              <a:cs typeface="Calibri"/>
            </a:endParaRPr>
          </a:p>
        </p:txBody>
      </p:sp>
      <p:sp>
        <p:nvSpPr>
          <p:cNvPr id="62" name="object 62"/>
          <p:cNvSpPr txBox="1"/>
          <p:nvPr/>
        </p:nvSpPr>
        <p:spPr>
          <a:xfrm>
            <a:off x="13066162" y="5311675"/>
            <a:ext cx="2962910" cy="357277"/>
          </a:xfrm>
          <a:prstGeom prst="rect">
            <a:avLst/>
          </a:prstGeom>
        </p:spPr>
        <p:txBody>
          <a:bodyPr vert="horz" wrap="square" lIns="0" tIns="70485" rIns="0" bIns="0" rtlCol="0">
            <a:spAutoFit/>
          </a:bodyPr>
          <a:lstStyle/>
          <a:p>
            <a:pPr marL="12701" marR="5081" defTabSz="914445">
              <a:lnSpc>
                <a:spcPts val="2180"/>
              </a:lnSpc>
              <a:spcBef>
                <a:spcPts val="555"/>
              </a:spcBef>
            </a:pPr>
            <a:endParaRPr sz="2201" dirty="0">
              <a:solidFill>
                <a:prstClr val="black"/>
              </a:solidFill>
              <a:latin typeface="Calibri"/>
              <a:cs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prstGeom prst="rect">
            <a:avLst/>
          </a:prstGeom>
        </p:spPr>
        <p:txBody>
          <a:bodyPr vert="horz" wrap="square" lIns="0" tIns="153670" rIns="0" bIns="0" rtlCol="0">
            <a:spAutoFit/>
          </a:bodyPr>
          <a:lstStyle/>
          <a:p>
            <a:pPr marL="2498090" marR="5080" indent="-2486025">
              <a:lnSpc>
                <a:spcPts val="5400"/>
              </a:lnSpc>
              <a:spcBef>
                <a:spcPts val="1210"/>
              </a:spcBef>
            </a:pPr>
            <a:r>
              <a:rPr spc="455" dirty="0"/>
              <a:t>Rotay </a:t>
            </a:r>
            <a:r>
              <a:rPr spc="325" dirty="0"/>
              <a:t>International </a:t>
            </a:r>
            <a:r>
              <a:rPr spc="425" dirty="0"/>
              <a:t>District</a:t>
            </a:r>
            <a:r>
              <a:rPr spc="-590" dirty="0"/>
              <a:t> </a:t>
            </a:r>
            <a:r>
              <a:rPr spc="805" dirty="0"/>
              <a:t>3300  </a:t>
            </a:r>
            <a:r>
              <a:rPr spc="395" dirty="0"/>
              <a:t>(Malaysia)</a:t>
            </a:r>
            <a:r>
              <a:rPr spc="65" dirty="0"/>
              <a:t> </a:t>
            </a:r>
            <a:r>
              <a:rPr spc="440" dirty="0"/>
              <a:t>Berhad</a:t>
            </a:r>
          </a:p>
        </p:txBody>
      </p:sp>
      <p:sp>
        <p:nvSpPr>
          <p:cNvPr id="3" name="object 3"/>
          <p:cNvSpPr txBox="1"/>
          <p:nvPr/>
        </p:nvSpPr>
        <p:spPr>
          <a:xfrm>
            <a:off x="2607872" y="4435013"/>
            <a:ext cx="13072110" cy="853440"/>
          </a:xfrm>
          <a:prstGeom prst="rect">
            <a:avLst/>
          </a:prstGeom>
        </p:spPr>
        <p:txBody>
          <a:bodyPr vert="horz" wrap="square" lIns="0" tIns="16510" rIns="0" bIns="0" rtlCol="0">
            <a:spAutoFit/>
          </a:bodyPr>
          <a:lstStyle/>
          <a:p>
            <a:pPr marL="12700">
              <a:lnSpc>
                <a:spcPct val="100000"/>
              </a:lnSpc>
              <a:spcBef>
                <a:spcPts val="130"/>
              </a:spcBef>
            </a:pPr>
            <a:r>
              <a:rPr sz="5400" b="1" spc="330" dirty="0">
                <a:solidFill>
                  <a:srgbClr val="FFFFFF"/>
                </a:solidFill>
                <a:latin typeface="Calibri"/>
                <a:cs typeface="Calibri"/>
              </a:rPr>
              <a:t>National </a:t>
            </a:r>
            <a:r>
              <a:rPr sz="5400" b="1" spc="385" dirty="0">
                <a:solidFill>
                  <a:srgbClr val="FFFFFF"/>
                </a:solidFill>
                <a:latin typeface="Calibri"/>
                <a:cs typeface="Calibri"/>
              </a:rPr>
              <a:t>Coalition </a:t>
            </a:r>
            <a:r>
              <a:rPr sz="5400" b="1" spc="280" dirty="0">
                <a:solidFill>
                  <a:srgbClr val="FFFFFF"/>
                </a:solidFill>
                <a:latin typeface="Calibri"/>
                <a:cs typeface="Calibri"/>
              </a:rPr>
              <a:t>for </a:t>
            </a:r>
            <a:r>
              <a:rPr sz="5400" b="1" spc="425" dirty="0">
                <a:solidFill>
                  <a:srgbClr val="FFFFFF"/>
                </a:solidFill>
                <a:latin typeface="Calibri"/>
                <a:cs typeface="Calibri"/>
              </a:rPr>
              <a:t>mental</a:t>
            </a:r>
            <a:r>
              <a:rPr sz="5400" b="1" spc="-715" dirty="0">
                <a:solidFill>
                  <a:srgbClr val="FFFFFF"/>
                </a:solidFill>
                <a:latin typeface="Calibri"/>
                <a:cs typeface="Calibri"/>
              </a:rPr>
              <a:t> </a:t>
            </a:r>
            <a:r>
              <a:rPr sz="5400" b="1" spc="385" dirty="0">
                <a:solidFill>
                  <a:srgbClr val="FFFFFF"/>
                </a:solidFill>
                <a:latin typeface="Calibri"/>
                <a:cs typeface="Calibri"/>
              </a:rPr>
              <a:t>Wellbeing</a:t>
            </a:r>
            <a:endParaRPr sz="5400">
              <a:latin typeface="Calibri"/>
              <a:cs typeface="Calibri"/>
            </a:endParaRPr>
          </a:p>
        </p:txBody>
      </p:sp>
      <p:sp>
        <p:nvSpPr>
          <p:cNvPr id="4" name="object 4"/>
          <p:cNvSpPr/>
          <p:nvPr/>
        </p:nvSpPr>
        <p:spPr>
          <a:xfrm>
            <a:off x="4406119" y="6453824"/>
            <a:ext cx="2724149" cy="2447924"/>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586</TotalTime>
  <Words>2136</Words>
  <Application>Microsoft Office PowerPoint</Application>
  <PresentationFormat>Custom</PresentationFormat>
  <Paragraphs>184</Paragraphs>
  <Slides>12</Slides>
  <Notes>9</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12</vt:i4>
      </vt:variant>
    </vt:vector>
  </HeadingPairs>
  <TitlesOfParts>
    <vt:vector size="27" baseType="lpstr">
      <vt:lpstr>Arial</vt:lpstr>
      <vt:lpstr>Book Antiqua</vt:lpstr>
      <vt:lpstr>Calibri</vt:lpstr>
      <vt:lpstr>Century Gothic</vt:lpstr>
      <vt:lpstr>Georgia</vt:lpstr>
      <vt:lpstr>GothamNarrow-BookItalic</vt:lpstr>
      <vt:lpstr>GothamNarrow-Light</vt:lpstr>
      <vt:lpstr>Lucida Sans</vt:lpstr>
      <vt:lpstr>Lucida Sans Unicode</vt:lpstr>
      <vt:lpstr>Segoe UI</vt:lpstr>
      <vt:lpstr>Tahoma</vt:lpstr>
      <vt:lpstr>Times New Roman</vt:lpstr>
      <vt:lpstr>Verdana</vt:lpstr>
      <vt:lpstr>Office Theme</vt:lpstr>
      <vt:lpstr>1_Office Theme</vt:lpstr>
      <vt:lpstr>MENTAL HEALTH</vt:lpstr>
      <vt:lpstr>Introduction</vt:lpstr>
      <vt:lpstr>Demographics of the elderly in  Malaysia</vt:lpstr>
      <vt:lpstr>Current state of  mental health of the elderly in  Malaysia</vt:lpstr>
      <vt:lpstr>The Problem</vt:lpstr>
      <vt:lpstr>Risk Factors</vt:lpstr>
      <vt:lpstr>Reforms&amp; Solutions</vt:lpstr>
      <vt:lpstr>Mental Health Policy &amp; Legislation</vt:lpstr>
      <vt:lpstr>Rotay International District 3300  (Malaysia) Berhad</vt:lpstr>
      <vt:lpstr>About Us</vt:lpstr>
      <vt:lpstr>Children, Youth,  Adolescents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Mental Health Conference</dc:title>
  <dc:creator>Yasmin Yusof</dc:creator>
  <cp:keywords>DAFueCXscQw,BAEXVdlq2l8</cp:keywords>
  <cp:lastModifiedBy>bindi r</cp:lastModifiedBy>
  <cp:revision>12</cp:revision>
  <dcterms:created xsi:type="dcterms:W3CDTF">2023-09-15T04:02:55Z</dcterms:created>
  <dcterms:modified xsi:type="dcterms:W3CDTF">2023-09-18T14:28:24Z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2023-09-15T00:00:00Z</vt:filetime>
  </property>
  <property fmtid="{D5CDD505-2E9C-101B-9397-08002B2CF9AE}" pid="3" name="Creator">
    <vt:lpwstr>Canva</vt:lpwstr>
  </property>
  <property fmtid="{D5CDD505-2E9C-101B-9397-08002B2CF9AE}" pid="4" name="LastSaved">
    <vt:filetime>2023-09-15T00:00:00Z</vt:filetime>
  </property>
</Properties>
</file>